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39" r:id="rId4"/>
    <p:sldMasterId id="2147483801" r:id="rId5"/>
    <p:sldMasterId id="2147483819" r:id="rId6"/>
    <p:sldMasterId id="2147483769" r:id="rId7"/>
    <p:sldMasterId id="2147483759" r:id="rId8"/>
    <p:sldMasterId id="2147483816" r:id="rId9"/>
    <p:sldMasterId id="2147483727" r:id="rId10"/>
    <p:sldMasterId id="2147483805" r:id="rId11"/>
    <p:sldMasterId id="2147483809" r:id="rId12"/>
  </p:sldMasterIdLst>
  <p:notesMasterIdLst>
    <p:notesMasterId r:id="rId16"/>
  </p:notesMasterIdLst>
  <p:handoutMasterIdLst>
    <p:handoutMasterId r:id="rId17"/>
  </p:handoutMasterIdLst>
  <p:sldIdLst>
    <p:sldId id="1569" r:id="rId13"/>
    <p:sldId id="1566" r:id="rId14"/>
    <p:sldId id="1558" r:id="rId15"/>
  </p:sldIdLst>
  <p:sldSz cx="7559675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1" userDrawn="1">
          <p15:clr>
            <a:srgbClr val="A4A3A4"/>
          </p15:clr>
        </p15:guide>
        <p15:guide id="2" pos="3468" userDrawn="1">
          <p15:clr>
            <a:srgbClr val="A4A3A4"/>
          </p15:clr>
        </p15:guide>
        <p15:guide id="3" pos="173" userDrawn="1">
          <p15:clr>
            <a:srgbClr val="A4A3A4"/>
          </p15:clr>
        </p15:guide>
        <p15:guide id="4" orient="horz" pos="51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013707-045D-7BCF-892F-FBFF6813D7A7}" name="Jessica Arnold" initials="JA" userId="S::JArnold@phau.com.au::0316d217-3a03-444b-a331-ca006ecf8fca" providerId="AD"/>
  <p188:author id="{0A828144-355F-B953-5B85-09759A247FBA}" name="Carolyn Blomley" initials="CB" userId="Carolyn Blomley" providerId="None"/>
  <p188:author id="{7DB8D693-D13B-9948-0A11-F02470A5E128}" name="Susanna Driessen" initials="SD" userId="S::SDriessen@phau.com.au::bc9763ea-2731-4d66-9362-1537ba0d49c6" providerId="AD"/>
  <p188:author id="{CAE752C4-A6ED-1831-311F-28B8578D6777}" name="Sarah Corcoran" initials="SC" userId="S::scorcoran@phau.com.au::c9bff70c-21de-4e3e-8d3d-97a9a4ce6c80" providerId="AD"/>
  <p188:author id="{4F1DC2DE-5F25-8044-1AA7-72FF312CCAE5}" name="Amanda Yong" initials="AY" userId="S::ayong@phau.com.au::233cf858-d47c-474d-92b6-a1a4b6a40dfa" providerId="AD"/>
  <p188:author id="{2B6998ED-2A1B-8F66-1CA9-DD47040997CF}" name="Lucy Tran-Nguyen" initials="LT" userId="S::ltran-nguyen@phau.com.au::d422ad3c-b37b-4028-920a-19f53f3615c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us Abbott" initials="AA" lastIdx="13" clrIdx="0">
    <p:extLst>
      <p:ext uri="{19B8F6BF-5375-455C-9EA6-DF929625EA0E}">
        <p15:presenceInfo xmlns:p15="http://schemas.microsoft.com/office/powerpoint/2012/main" userId="S::AAbbott@phau.com.au::26396306-0f01-4e58-910b-4feb7e3a67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64"/>
    <a:srgbClr val="7AC143"/>
    <a:srgbClr val="CCDB05"/>
    <a:srgbClr val="435465"/>
    <a:srgbClr val="E9EDF1"/>
    <a:srgbClr val="000000"/>
    <a:srgbClr val="435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F506B-54C9-48E9-B0F0-7815C9520CA3}" v="2" dt="2024-05-10T07:05:05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156" y="84"/>
      </p:cViewPr>
      <p:guideLst>
        <p:guide orient="horz" pos="1251"/>
        <p:guide pos="3468"/>
        <p:guide pos="173"/>
        <p:guide orient="horz" pos="51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E4A08-0760-4D58-8FF1-B0116D940F96}" type="datetimeFigureOut">
              <a:rPr lang="en-AU" smtClean="0"/>
              <a:t>22/05/2024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62E68-E6A8-4572-804A-21E25D7C6E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464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3D6AF-BA97-F446-8583-DB75F07457D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87575" y="685800"/>
            <a:ext cx="2482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4CF48-98BA-634F-95C7-C98DBF9B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87575" y="685800"/>
            <a:ext cx="2482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CF48-98BA-634F-95C7-C98DBF9B89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5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87575" y="685800"/>
            <a:ext cx="24828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4CF48-98BA-634F-95C7-C98DBF9B89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0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472" y="1667678"/>
            <a:ext cx="6709212" cy="958586"/>
          </a:xfrm>
          <a:prstGeom prst="rect">
            <a:avLst/>
          </a:prstGeom>
        </p:spPr>
        <p:txBody>
          <a:bodyPr lIns="0" tIns="0" rIns="0" anchor="t" anchorCtr="0">
            <a:normAutofit/>
          </a:bodyPr>
          <a:lstStyle>
            <a:lvl1pPr algn="l">
              <a:defRPr sz="6089" b="0" i="0" cap="all" baseline="0">
                <a:solidFill>
                  <a:srgbClr val="7AC143"/>
                </a:solidFill>
                <a:latin typeface="Titillium Bd" panose="00000800000000000000" pitchFamily="50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471" y="2888892"/>
            <a:ext cx="6709212" cy="2022222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0" indent="0" algn="l">
              <a:buNone/>
              <a:defRPr sz="5480" b="0" i="0" baseline="0">
                <a:solidFill>
                  <a:schemeClr val="bg1"/>
                </a:solidFill>
                <a:latin typeface="Titillium Web SemiBold" panose="00000700000000000000" pitchFamily="2" charset="0"/>
                <a:cs typeface="Segoe UI" panose="020B0502040204020203" pitchFamily="34" charset="0"/>
              </a:defRPr>
            </a:lvl1pPr>
            <a:lvl2pPr marL="696018" indent="0" algn="ctr">
              <a:buNone/>
              <a:defRPr sz="3044"/>
            </a:lvl2pPr>
            <a:lvl3pPr marL="1392034" indent="0" algn="ctr">
              <a:buNone/>
              <a:defRPr sz="2740"/>
            </a:lvl3pPr>
            <a:lvl4pPr marL="2088052" indent="0" algn="ctr">
              <a:buNone/>
              <a:defRPr sz="2436"/>
            </a:lvl4pPr>
            <a:lvl5pPr marL="2784070" indent="0" algn="ctr">
              <a:buNone/>
              <a:defRPr sz="2436"/>
            </a:lvl5pPr>
            <a:lvl6pPr marL="3480089" indent="0" algn="ctr">
              <a:buNone/>
              <a:defRPr sz="2436"/>
            </a:lvl6pPr>
            <a:lvl7pPr marL="4176104" indent="0" algn="ctr">
              <a:buNone/>
              <a:defRPr sz="2436"/>
            </a:lvl7pPr>
            <a:lvl8pPr marL="4872122" indent="0" algn="ctr">
              <a:buNone/>
              <a:defRPr sz="2436"/>
            </a:lvl8pPr>
            <a:lvl9pPr marL="5568141" indent="0" algn="ctr">
              <a:buNone/>
              <a:defRPr sz="2436"/>
            </a:lvl9pPr>
          </a:lstStyle>
          <a:p>
            <a:r>
              <a:rPr lang="en-US"/>
              <a:t>Subtitle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5258998"/>
            <a:ext cx="667786" cy="1890956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0" indent="0">
              <a:buFontTx/>
              <a:buNone/>
              <a:defRPr sz="2436" baseline="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  <a:lvl2pPr marL="696018" indent="0">
              <a:buFontTx/>
              <a:buNone/>
              <a:defRPr sz="2740" baseline="0">
                <a:solidFill>
                  <a:schemeClr val="bg1"/>
                </a:solidFill>
              </a:defRPr>
            </a:lvl2pPr>
            <a:lvl3pPr marL="1392034" indent="0">
              <a:buFontTx/>
              <a:buNone/>
              <a:defRPr sz="2740" baseline="0">
                <a:solidFill>
                  <a:schemeClr val="bg1"/>
                </a:solidFill>
              </a:defRPr>
            </a:lvl3pPr>
            <a:lvl4pPr marL="2088052" indent="0">
              <a:buFontTx/>
              <a:buNone/>
              <a:defRPr sz="2740" baseline="0">
                <a:solidFill>
                  <a:schemeClr val="bg1"/>
                </a:solidFill>
              </a:defRPr>
            </a:lvl4pPr>
            <a:lvl5pPr marL="2784070" indent="0">
              <a:buFontTx/>
              <a:buNone/>
              <a:defRPr sz="274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Presenter:</a:t>
            </a:r>
          </a:p>
          <a:p>
            <a:pPr lvl="0"/>
            <a:endParaRPr lang="en-US"/>
          </a:p>
          <a:p>
            <a:pPr lvl="0"/>
            <a:r>
              <a:rPr lang="en-US"/>
              <a:t>Date: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6E7D9CD-943F-FCBA-9738-5BA0A58FCF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9497" y="5298346"/>
            <a:ext cx="5818707" cy="1890958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0" indent="0">
              <a:buFontTx/>
              <a:buNone/>
              <a:defRPr sz="2436" baseline="0">
                <a:solidFill>
                  <a:schemeClr val="bg1"/>
                </a:solidFill>
                <a:latin typeface="Titillium" panose="00000500000000000000" pitchFamily="50" charset="0"/>
              </a:defRPr>
            </a:lvl1pPr>
            <a:lvl2pPr marL="696018" indent="0">
              <a:buFontTx/>
              <a:buNone/>
              <a:defRPr sz="2740" baseline="0">
                <a:solidFill>
                  <a:schemeClr val="bg1"/>
                </a:solidFill>
              </a:defRPr>
            </a:lvl2pPr>
            <a:lvl3pPr marL="1392034" indent="0">
              <a:buFontTx/>
              <a:buNone/>
              <a:defRPr sz="2740" baseline="0">
                <a:solidFill>
                  <a:schemeClr val="bg1"/>
                </a:solidFill>
              </a:defRPr>
            </a:lvl3pPr>
            <a:lvl4pPr marL="2088052" indent="0">
              <a:buFontTx/>
              <a:buNone/>
              <a:defRPr sz="2740" baseline="0">
                <a:solidFill>
                  <a:schemeClr val="bg1"/>
                </a:solidFill>
              </a:defRPr>
            </a:lvl4pPr>
            <a:lvl5pPr marL="2784070" indent="0">
              <a:buFontTx/>
              <a:buNone/>
              <a:defRPr sz="274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Name, Surname and title</a:t>
            </a:r>
          </a:p>
          <a:p>
            <a:pPr lvl="0"/>
            <a:endParaRPr lang="en-US"/>
          </a:p>
          <a:p>
            <a:pPr lvl="0"/>
            <a:r>
              <a:rPr lang="en-US"/>
              <a:t>Day Month Year</a:t>
            </a:r>
          </a:p>
        </p:txBody>
      </p:sp>
    </p:spTree>
    <p:extLst>
      <p:ext uri="{BB962C8B-B14F-4D97-AF65-F5344CB8AC3E}">
        <p14:creationId xmlns:p14="http://schemas.microsoft.com/office/powerpoint/2010/main" val="113130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372ED0-2FED-57E5-39D1-D014016E62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3953" y="2877344"/>
            <a:ext cx="7156729" cy="5566097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344"/>
              </a:spcBef>
              <a:defRPr sz="2131">
                <a:solidFill>
                  <a:srgbClr val="000000"/>
                </a:solidFill>
              </a:defRPr>
            </a:lvl1pPr>
            <a:lvl2pPr>
              <a:defRPr sz="1827">
                <a:solidFill>
                  <a:srgbClr val="000000"/>
                </a:solidFill>
              </a:defRPr>
            </a:lvl2pPr>
            <a:lvl3pPr marL="1305034" indent="-261006">
              <a:buFont typeface="Wingdings" panose="05000000000000000000" pitchFamily="2" charset="2"/>
              <a:buChar char="§"/>
              <a:defRPr sz="1827">
                <a:solidFill>
                  <a:srgbClr val="7AC143"/>
                </a:solidFill>
              </a:defRPr>
            </a:lvl3pPr>
            <a:lvl4pPr marL="1827046" indent="-261006">
              <a:buFont typeface="Wingdings" panose="05000000000000000000" pitchFamily="2" charset="2"/>
              <a:buChar char="Ø"/>
              <a:defRPr sz="1522">
                <a:solidFill>
                  <a:srgbClr val="000000"/>
                </a:solidFill>
              </a:defRPr>
            </a:lvl4pPr>
            <a:lvl5pPr>
              <a:defRPr sz="1598">
                <a:solidFill>
                  <a:srgbClr val="000000"/>
                </a:solidFill>
              </a:defRPr>
            </a:lvl5pPr>
          </a:lstStyle>
          <a:p>
            <a:pPr lvl="0"/>
            <a:r>
              <a:rPr lang="en-AU"/>
              <a:t>Click to edit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46716D-EF98-B052-4943-0751F8FFA391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213954" y="585082"/>
            <a:ext cx="7156730" cy="117126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algn="l">
              <a:defRPr sz="5480" cap="none" spc="-47" baseline="0">
                <a:solidFill>
                  <a:srgbClr val="007F64"/>
                </a:solidFill>
                <a:latin typeface="Titillium Bd" panose="00000800000000000000" pitchFamily="50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7AABC68-0B1A-2CCC-B360-1988CF249B0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13954" y="1763023"/>
            <a:ext cx="7156728" cy="1086482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3653" baseline="0">
                <a:solidFill>
                  <a:schemeClr val="tx1"/>
                </a:solidFill>
                <a:latin typeface="Titillium Web SemiBold" panose="00000700000000000000" pitchFamily="2" charset="0"/>
              </a:defRPr>
            </a:lvl1pPr>
            <a:lvl2pPr marL="522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4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D861F64-709A-4D56-BB3A-799C65E5B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110" y="2181567"/>
            <a:ext cx="6871459" cy="699975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3044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96018" indent="0" algn="ctr">
              <a:buNone/>
              <a:defRPr sz="3044"/>
            </a:lvl2pPr>
            <a:lvl3pPr marL="1392034" indent="0" algn="ctr">
              <a:buNone/>
              <a:defRPr sz="2740"/>
            </a:lvl3pPr>
            <a:lvl4pPr marL="2088052" indent="0" algn="ctr">
              <a:buNone/>
              <a:defRPr sz="2436"/>
            </a:lvl4pPr>
            <a:lvl5pPr marL="2784070" indent="0" algn="ctr">
              <a:buNone/>
              <a:defRPr sz="2436"/>
            </a:lvl5pPr>
            <a:lvl6pPr marL="3480089" indent="0" algn="ctr">
              <a:buNone/>
              <a:defRPr sz="2436"/>
            </a:lvl6pPr>
            <a:lvl7pPr marL="4176104" indent="0" algn="ctr">
              <a:buNone/>
              <a:defRPr sz="2436"/>
            </a:lvl7pPr>
            <a:lvl8pPr marL="4872122" indent="0" algn="ctr">
              <a:buNone/>
              <a:defRPr sz="2436"/>
            </a:lvl8pPr>
            <a:lvl9pPr marL="5568141" indent="0" algn="ctr">
              <a:buNone/>
              <a:defRPr sz="2436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6926C-A237-450D-B292-DA49FDBE89D0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4110" y="585079"/>
            <a:ext cx="6871459" cy="117126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algn="l">
              <a:defRPr sz="5480" cap="all" spc="-61" baseline="0">
                <a:solidFill>
                  <a:srgbClr val="7AC143"/>
                </a:solidFill>
                <a:latin typeface="Titillium Bd" panose="000008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690AC8C-108B-4086-0965-A50520E1CD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3953" y="2877344"/>
            <a:ext cx="7156729" cy="5566097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344"/>
              </a:spcBef>
              <a:defRPr sz="2131">
                <a:solidFill>
                  <a:srgbClr val="000000"/>
                </a:solidFill>
              </a:defRPr>
            </a:lvl1pPr>
            <a:lvl2pPr>
              <a:defRPr sz="1827">
                <a:solidFill>
                  <a:srgbClr val="000000"/>
                </a:solidFill>
              </a:defRPr>
            </a:lvl2pPr>
            <a:lvl3pPr marL="1305034" indent="-261006">
              <a:buFont typeface="Wingdings" panose="05000000000000000000" pitchFamily="2" charset="2"/>
              <a:buChar char="§"/>
              <a:defRPr sz="1827">
                <a:solidFill>
                  <a:srgbClr val="7AC143"/>
                </a:solidFill>
              </a:defRPr>
            </a:lvl3pPr>
            <a:lvl4pPr marL="1827046" indent="-261006">
              <a:buFont typeface="Wingdings" panose="05000000000000000000" pitchFamily="2" charset="2"/>
              <a:buChar char="Ø"/>
              <a:defRPr sz="1522">
                <a:solidFill>
                  <a:srgbClr val="000000"/>
                </a:solidFill>
              </a:defRPr>
            </a:lvl4pPr>
            <a:lvl5pPr>
              <a:defRPr sz="1598">
                <a:solidFill>
                  <a:srgbClr val="000000"/>
                </a:solidFill>
              </a:defRPr>
            </a:lvl5pPr>
          </a:lstStyle>
          <a:p>
            <a:pPr lvl="0"/>
            <a:r>
              <a:rPr lang="en-AU"/>
              <a:t>Click to edit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BC952F-D8F6-6BD5-BC4F-3DABF0C3E631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213954" y="585082"/>
            <a:ext cx="7156730" cy="117126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algn="l">
              <a:defRPr sz="5480" cap="none" spc="-47" baseline="0">
                <a:solidFill>
                  <a:srgbClr val="007F64"/>
                </a:solidFill>
                <a:latin typeface="Titillium Bd" panose="00000800000000000000" pitchFamily="50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D46EEA0-CC0F-0766-F791-449506A4DC0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13954" y="1763023"/>
            <a:ext cx="7156728" cy="1086482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3653" baseline="0">
                <a:solidFill>
                  <a:schemeClr val="tx1"/>
                </a:solidFill>
                <a:latin typeface="Titillium Web SemiBold" panose="00000700000000000000" pitchFamily="2" charset="0"/>
              </a:defRPr>
            </a:lvl1pPr>
            <a:lvl2pPr marL="522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69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3953" y="2877344"/>
            <a:ext cx="7156729" cy="5566097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344"/>
              </a:spcBef>
              <a:defRPr sz="2131">
                <a:solidFill>
                  <a:srgbClr val="000000"/>
                </a:solidFill>
              </a:defRPr>
            </a:lvl1pPr>
            <a:lvl2pPr>
              <a:defRPr sz="1827">
                <a:solidFill>
                  <a:srgbClr val="000000"/>
                </a:solidFill>
              </a:defRPr>
            </a:lvl2pPr>
            <a:lvl3pPr marL="1305034" indent="-261006">
              <a:buFont typeface="Wingdings" panose="05000000000000000000" pitchFamily="2" charset="2"/>
              <a:buChar char="§"/>
              <a:defRPr sz="1827">
                <a:solidFill>
                  <a:srgbClr val="7AC143"/>
                </a:solidFill>
              </a:defRPr>
            </a:lvl3pPr>
            <a:lvl4pPr marL="1827046" indent="-261006">
              <a:buFont typeface="Wingdings" panose="05000000000000000000" pitchFamily="2" charset="2"/>
              <a:buChar char="Ø"/>
              <a:defRPr sz="1522">
                <a:solidFill>
                  <a:srgbClr val="000000"/>
                </a:solidFill>
              </a:defRPr>
            </a:lvl4pPr>
            <a:lvl5pPr>
              <a:defRPr sz="1598">
                <a:solidFill>
                  <a:srgbClr val="000000"/>
                </a:solidFill>
              </a:defRPr>
            </a:lvl5pPr>
          </a:lstStyle>
          <a:p>
            <a:pPr lvl="0"/>
            <a:r>
              <a:rPr lang="en-AU"/>
              <a:t>Click to edit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213954" y="585082"/>
            <a:ext cx="7156730" cy="117126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algn="l">
              <a:defRPr sz="5480" cap="none" spc="-47" baseline="0">
                <a:solidFill>
                  <a:srgbClr val="7AC143"/>
                </a:solidFill>
                <a:latin typeface="Titillium Bd" panose="00000800000000000000" pitchFamily="50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13954" y="1763023"/>
            <a:ext cx="7156728" cy="1086482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3653" baseline="0">
                <a:solidFill>
                  <a:schemeClr val="tx1"/>
                </a:solidFill>
                <a:latin typeface="Titillium Web SemiBold" panose="00000700000000000000" pitchFamily="2" charset="0"/>
              </a:defRPr>
            </a:lvl1pPr>
            <a:lvl2pPr marL="522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2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690AC8C-108B-4086-0965-A50520E1CD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3953" y="2877344"/>
            <a:ext cx="7156729" cy="5566097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344"/>
              </a:spcBef>
              <a:defRPr sz="2131">
                <a:solidFill>
                  <a:srgbClr val="000000"/>
                </a:solidFill>
              </a:defRPr>
            </a:lvl1pPr>
            <a:lvl2pPr>
              <a:defRPr sz="1827">
                <a:solidFill>
                  <a:srgbClr val="000000"/>
                </a:solidFill>
              </a:defRPr>
            </a:lvl2pPr>
            <a:lvl3pPr marL="1305034" indent="-261006">
              <a:buFont typeface="Wingdings" panose="05000000000000000000" pitchFamily="2" charset="2"/>
              <a:buChar char="§"/>
              <a:defRPr sz="1827">
                <a:solidFill>
                  <a:srgbClr val="7AC143"/>
                </a:solidFill>
              </a:defRPr>
            </a:lvl3pPr>
            <a:lvl4pPr marL="1827046" indent="-261006">
              <a:buFont typeface="Wingdings" panose="05000000000000000000" pitchFamily="2" charset="2"/>
              <a:buChar char="Ø"/>
              <a:defRPr sz="1522">
                <a:solidFill>
                  <a:srgbClr val="000000"/>
                </a:solidFill>
              </a:defRPr>
            </a:lvl4pPr>
            <a:lvl5pPr>
              <a:defRPr sz="1598">
                <a:solidFill>
                  <a:srgbClr val="000000"/>
                </a:solidFill>
              </a:defRPr>
            </a:lvl5pPr>
          </a:lstStyle>
          <a:p>
            <a:pPr lvl="0"/>
            <a:r>
              <a:rPr lang="en-AU"/>
              <a:t>Click to edit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BC952F-D8F6-6BD5-BC4F-3DABF0C3E631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213954" y="585082"/>
            <a:ext cx="7156730" cy="117126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algn="l">
              <a:defRPr sz="5480" cap="none" spc="-47" baseline="0">
                <a:solidFill>
                  <a:srgbClr val="007F64"/>
                </a:solidFill>
                <a:latin typeface="Titillium Bd" panose="00000800000000000000" pitchFamily="50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D46EEA0-CC0F-0766-F791-449506A4DC0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13954" y="1763023"/>
            <a:ext cx="7156728" cy="1086482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3653" baseline="0">
                <a:solidFill>
                  <a:schemeClr val="tx1"/>
                </a:solidFill>
                <a:latin typeface="Titillium Web SemiBold" panose="00000700000000000000" pitchFamily="2" charset="0"/>
              </a:defRPr>
            </a:lvl1pPr>
            <a:lvl2pPr marL="522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3953" y="2877345"/>
            <a:ext cx="7156729" cy="5605490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344"/>
              </a:spcBef>
              <a:defRPr sz="2131">
                <a:solidFill>
                  <a:srgbClr val="000000"/>
                </a:solidFill>
              </a:defRPr>
            </a:lvl1pPr>
            <a:lvl2pPr>
              <a:defRPr sz="1827">
                <a:solidFill>
                  <a:srgbClr val="000000"/>
                </a:solidFill>
              </a:defRPr>
            </a:lvl2pPr>
            <a:lvl3pPr marL="1305034" indent="-261006">
              <a:buFont typeface="Wingdings" panose="05000000000000000000" pitchFamily="2" charset="2"/>
              <a:buChar char="§"/>
              <a:defRPr sz="1827">
                <a:solidFill>
                  <a:srgbClr val="7AC143"/>
                </a:solidFill>
              </a:defRPr>
            </a:lvl3pPr>
            <a:lvl4pPr marL="1827046" indent="-261006">
              <a:buFont typeface="Wingdings" panose="05000000000000000000" pitchFamily="2" charset="2"/>
              <a:buChar char="Ø"/>
              <a:defRPr sz="1522">
                <a:solidFill>
                  <a:srgbClr val="000000"/>
                </a:solidFill>
              </a:defRPr>
            </a:lvl4pPr>
            <a:lvl5pPr>
              <a:defRPr sz="1598">
                <a:solidFill>
                  <a:srgbClr val="000000"/>
                </a:solidFill>
              </a:defRPr>
            </a:lvl5pPr>
          </a:lstStyle>
          <a:p>
            <a:pPr lvl="0"/>
            <a:r>
              <a:rPr lang="en-AU"/>
              <a:t>Click to edit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213954" y="585082"/>
            <a:ext cx="7156730" cy="117126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algn="l">
              <a:defRPr sz="5480" cap="none" spc="-47" baseline="0">
                <a:solidFill>
                  <a:srgbClr val="7AC143"/>
                </a:solidFill>
                <a:latin typeface="Titillium Bd" panose="00000800000000000000" pitchFamily="50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13954" y="1763023"/>
            <a:ext cx="7156728" cy="1086482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3653" baseline="0">
                <a:solidFill>
                  <a:srgbClr val="000000"/>
                </a:solidFill>
                <a:latin typeface="Titillium Web SemiBold" panose="00000700000000000000" pitchFamily="2" charset="0"/>
              </a:defRPr>
            </a:lvl1pPr>
            <a:lvl2pPr marL="522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7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377314-F497-1BA4-BBFA-0170F278A5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472" y="1667678"/>
            <a:ext cx="6709212" cy="958586"/>
          </a:xfrm>
          <a:prstGeom prst="rect">
            <a:avLst/>
          </a:prstGeom>
        </p:spPr>
        <p:txBody>
          <a:bodyPr lIns="0" tIns="0" rIns="0" anchor="t" anchorCtr="0">
            <a:normAutofit/>
          </a:bodyPr>
          <a:lstStyle>
            <a:lvl1pPr algn="l">
              <a:defRPr sz="6089" b="0" i="0" cap="all" baseline="0">
                <a:solidFill>
                  <a:srgbClr val="7AC143"/>
                </a:solidFill>
                <a:latin typeface="Titillium Bd" panose="00000800000000000000" pitchFamily="50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DE7882-43AC-78A7-DA37-CBB0AC85B8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471" y="2888892"/>
            <a:ext cx="6709212" cy="2022222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0" indent="0" algn="l">
              <a:buNone/>
              <a:defRPr sz="5480" b="0" i="0" baseline="0">
                <a:solidFill>
                  <a:schemeClr val="bg1">
                    <a:lumMod val="95000"/>
                  </a:schemeClr>
                </a:solidFill>
                <a:latin typeface="Titillium Web SemiBold" panose="00000700000000000000" pitchFamily="2" charset="0"/>
                <a:cs typeface="Segoe UI" panose="020B0502040204020203" pitchFamily="34" charset="0"/>
              </a:defRPr>
            </a:lvl1pPr>
            <a:lvl2pPr marL="696018" indent="0" algn="ctr">
              <a:buNone/>
              <a:defRPr sz="3044"/>
            </a:lvl2pPr>
            <a:lvl3pPr marL="1392034" indent="0" algn="ctr">
              <a:buNone/>
              <a:defRPr sz="2740"/>
            </a:lvl3pPr>
            <a:lvl4pPr marL="2088052" indent="0" algn="ctr">
              <a:buNone/>
              <a:defRPr sz="2436"/>
            </a:lvl4pPr>
            <a:lvl5pPr marL="2784070" indent="0" algn="ctr">
              <a:buNone/>
              <a:defRPr sz="2436"/>
            </a:lvl5pPr>
            <a:lvl6pPr marL="3480089" indent="0" algn="ctr">
              <a:buNone/>
              <a:defRPr sz="2436"/>
            </a:lvl6pPr>
            <a:lvl7pPr marL="4176104" indent="0" algn="ctr">
              <a:buNone/>
              <a:defRPr sz="2436"/>
            </a:lvl7pPr>
            <a:lvl8pPr marL="4872122" indent="0" algn="ctr">
              <a:buNone/>
              <a:defRPr sz="2436"/>
            </a:lvl8pPr>
            <a:lvl9pPr marL="5568141" indent="0" algn="ctr">
              <a:buNone/>
              <a:defRPr sz="2436"/>
            </a:lvl9pPr>
          </a:lstStyle>
          <a:p>
            <a:r>
              <a:rPr lang="en-US"/>
              <a:t>Subtitle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00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D5FF42-94A7-E571-021F-50B9A49D21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3953" y="2877344"/>
            <a:ext cx="7156729" cy="5566097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344"/>
              </a:spcBef>
              <a:defRPr sz="2131">
                <a:solidFill>
                  <a:srgbClr val="000000"/>
                </a:solidFill>
              </a:defRPr>
            </a:lvl1pPr>
            <a:lvl2pPr>
              <a:defRPr sz="1827">
                <a:solidFill>
                  <a:srgbClr val="000000"/>
                </a:solidFill>
              </a:defRPr>
            </a:lvl2pPr>
            <a:lvl3pPr marL="1305034" indent="-261006">
              <a:buFont typeface="Wingdings" panose="05000000000000000000" pitchFamily="2" charset="2"/>
              <a:buChar char="§"/>
              <a:defRPr sz="1827">
                <a:solidFill>
                  <a:srgbClr val="7AC143"/>
                </a:solidFill>
              </a:defRPr>
            </a:lvl3pPr>
            <a:lvl4pPr marL="1827046" indent="-261006">
              <a:buFont typeface="Wingdings" panose="05000000000000000000" pitchFamily="2" charset="2"/>
              <a:buChar char="Ø"/>
              <a:defRPr sz="1522">
                <a:solidFill>
                  <a:srgbClr val="000000"/>
                </a:solidFill>
              </a:defRPr>
            </a:lvl4pPr>
            <a:lvl5pPr>
              <a:defRPr sz="1598">
                <a:solidFill>
                  <a:srgbClr val="000000"/>
                </a:solidFill>
              </a:defRPr>
            </a:lvl5pPr>
          </a:lstStyle>
          <a:p>
            <a:pPr lvl="0"/>
            <a:r>
              <a:rPr lang="en-AU"/>
              <a:t>Click to edit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2A839B-E244-1AB1-C0C6-1CEDBFFA296C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213954" y="585082"/>
            <a:ext cx="7156730" cy="117126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algn="l">
              <a:defRPr sz="5480" cap="none" spc="-47" baseline="0">
                <a:solidFill>
                  <a:srgbClr val="7AC143"/>
                </a:solidFill>
                <a:latin typeface="Titillium Bd" panose="00000800000000000000" pitchFamily="50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619EF44-6C9E-D448-CBD2-7EFADAE51BD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13954" y="1763023"/>
            <a:ext cx="7156728" cy="1086482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3653" baseline="0">
                <a:solidFill>
                  <a:schemeClr val="tx1"/>
                </a:solidFill>
                <a:latin typeface="Titillium Web SemiBold" panose="00000700000000000000" pitchFamily="2" charset="0"/>
              </a:defRPr>
            </a:lvl1pPr>
            <a:lvl2pPr marL="522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D861F64-709A-4D56-BB3A-799C65E5B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110" y="2181567"/>
            <a:ext cx="6871459" cy="699975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3044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96018" indent="0" algn="ctr">
              <a:buNone/>
              <a:defRPr sz="3044"/>
            </a:lvl2pPr>
            <a:lvl3pPr marL="1392034" indent="0" algn="ctr">
              <a:buNone/>
              <a:defRPr sz="2740"/>
            </a:lvl3pPr>
            <a:lvl4pPr marL="2088052" indent="0" algn="ctr">
              <a:buNone/>
              <a:defRPr sz="2436"/>
            </a:lvl4pPr>
            <a:lvl5pPr marL="2784070" indent="0" algn="ctr">
              <a:buNone/>
              <a:defRPr sz="2436"/>
            </a:lvl5pPr>
            <a:lvl6pPr marL="3480089" indent="0" algn="ctr">
              <a:buNone/>
              <a:defRPr sz="2436"/>
            </a:lvl6pPr>
            <a:lvl7pPr marL="4176104" indent="0" algn="ctr">
              <a:buNone/>
              <a:defRPr sz="2436"/>
            </a:lvl7pPr>
            <a:lvl8pPr marL="4872122" indent="0" algn="ctr">
              <a:buNone/>
              <a:defRPr sz="2436"/>
            </a:lvl8pPr>
            <a:lvl9pPr marL="5568141" indent="0" algn="ctr">
              <a:buNone/>
              <a:defRPr sz="2436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6926C-A237-450D-B292-DA49FDBE89D0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4110" y="585079"/>
            <a:ext cx="6871459" cy="117126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algn="l">
              <a:defRPr sz="5480" cap="all" spc="-61" baseline="0">
                <a:solidFill>
                  <a:srgbClr val="7AC143"/>
                </a:solidFill>
                <a:latin typeface="Titillium Bd" panose="000008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0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D5FF42-94A7-E571-021F-50B9A49D21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3953" y="2877344"/>
            <a:ext cx="7156729" cy="5566097"/>
          </a:xfrm>
          <a:prstGeom prst="rect">
            <a:avLst/>
          </a:prstGeom>
        </p:spPr>
        <p:txBody>
          <a:bodyPr lIns="0" rIns="0"/>
          <a:lstStyle>
            <a:lvl1pPr>
              <a:spcBef>
                <a:spcPts val="344"/>
              </a:spcBef>
              <a:defRPr sz="2131">
                <a:solidFill>
                  <a:srgbClr val="000000"/>
                </a:solidFill>
              </a:defRPr>
            </a:lvl1pPr>
            <a:lvl2pPr>
              <a:defRPr sz="1827">
                <a:solidFill>
                  <a:srgbClr val="000000"/>
                </a:solidFill>
              </a:defRPr>
            </a:lvl2pPr>
            <a:lvl3pPr marL="1305034" indent="-261006">
              <a:buFont typeface="Wingdings" panose="05000000000000000000" pitchFamily="2" charset="2"/>
              <a:buChar char="§"/>
              <a:defRPr sz="1827">
                <a:solidFill>
                  <a:srgbClr val="7AC143"/>
                </a:solidFill>
              </a:defRPr>
            </a:lvl3pPr>
            <a:lvl4pPr marL="1827046" indent="-261006">
              <a:buFont typeface="Wingdings" panose="05000000000000000000" pitchFamily="2" charset="2"/>
              <a:buChar char="Ø"/>
              <a:defRPr sz="1522">
                <a:solidFill>
                  <a:srgbClr val="000000"/>
                </a:solidFill>
              </a:defRPr>
            </a:lvl4pPr>
            <a:lvl5pPr>
              <a:defRPr sz="1598">
                <a:solidFill>
                  <a:srgbClr val="000000"/>
                </a:solidFill>
              </a:defRPr>
            </a:lvl5pPr>
          </a:lstStyle>
          <a:p>
            <a:pPr lvl="0"/>
            <a:r>
              <a:rPr lang="en-AU"/>
              <a:t>Click to edit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2A839B-E244-1AB1-C0C6-1CEDBFFA296C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213954" y="585082"/>
            <a:ext cx="7156730" cy="117126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algn="l">
              <a:defRPr sz="5480" cap="none" spc="-47" baseline="0">
                <a:solidFill>
                  <a:srgbClr val="7AC143"/>
                </a:solidFill>
                <a:latin typeface="Titillium Bd" panose="00000800000000000000" pitchFamily="50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619EF44-6C9E-D448-CBD2-7EFADAE51BD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13954" y="1763023"/>
            <a:ext cx="7156728" cy="1086482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3653" baseline="0">
                <a:solidFill>
                  <a:schemeClr val="tx1"/>
                </a:solidFill>
                <a:latin typeface="Titillium Web SemiBold" panose="00000700000000000000" pitchFamily="2" charset="0"/>
              </a:defRPr>
            </a:lvl1pPr>
            <a:lvl2pPr marL="522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1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D861F64-709A-4D56-BB3A-799C65E5B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110" y="1918939"/>
            <a:ext cx="6871459" cy="631440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3044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96018" indent="0" algn="ctr">
              <a:buNone/>
              <a:defRPr sz="3044"/>
            </a:lvl2pPr>
            <a:lvl3pPr marL="1392034" indent="0" algn="ctr">
              <a:buNone/>
              <a:defRPr sz="2740"/>
            </a:lvl3pPr>
            <a:lvl4pPr marL="2088052" indent="0" algn="ctr">
              <a:buNone/>
              <a:defRPr sz="2436"/>
            </a:lvl4pPr>
            <a:lvl5pPr marL="2784070" indent="0" algn="ctr">
              <a:buNone/>
              <a:defRPr sz="2436"/>
            </a:lvl5pPr>
            <a:lvl6pPr marL="3480089" indent="0" algn="ctr">
              <a:buNone/>
              <a:defRPr sz="2436"/>
            </a:lvl6pPr>
            <a:lvl7pPr marL="4176104" indent="0" algn="ctr">
              <a:buNone/>
              <a:defRPr sz="2436"/>
            </a:lvl7pPr>
            <a:lvl8pPr marL="4872122" indent="0" algn="ctr">
              <a:buNone/>
              <a:defRPr sz="2436"/>
            </a:lvl8pPr>
            <a:lvl9pPr marL="5568141" indent="0" algn="ctr">
              <a:buNone/>
              <a:defRPr sz="2436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6926C-A237-450D-B292-DA49FDBE89D0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344110" y="585079"/>
            <a:ext cx="6871459" cy="1171260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algn="l">
              <a:defRPr sz="5480" cap="all" spc="-61" baseline="0">
                <a:solidFill>
                  <a:srgbClr val="7AC143"/>
                </a:solidFill>
                <a:latin typeface="Titillium Bd" panose="000008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2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6AFE16-C94F-B2F9-7175-F3180EA2FA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0"/>
            <a:ext cx="7559675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5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defTabSz="1392034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008" indent="-348008" algn="l" defTabSz="1392034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4027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40044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6062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2080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8096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4114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20132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6151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6018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2034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8052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4070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80089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6104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2122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8141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HA logo white_inline.eps">
            <a:extLst>
              <a:ext uri="{FF2B5EF4-FFF2-40B4-BE49-F238E27FC236}">
                <a16:creationId xmlns:a16="http://schemas.microsoft.com/office/drawing/2014/main" id="{FF26645C-58D9-4801-8263-DF8872198D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77" y="9097881"/>
            <a:ext cx="2114450" cy="918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38B341-87CE-4057-8A50-40583F41E3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4133" y="9664870"/>
            <a:ext cx="2952287" cy="35173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A0B8DE9-BBF0-4AA8-9B41-2BE3491700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69733" y="8179191"/>
            <a:ext cx="1522733" cy="2803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6AFE16-C94F-B2F9-7175-F3180EA2FA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" y="0"/>
            <a:ext cx="7559675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22" r:id="rId2"/>
  </p:sldLayoutIdLst>
  <p:txStyles>
    <p:titleStyle>
      <a:lvl1pPr algn="l" defTabSz="1392034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008" indent="-348008" algn="l" defTabSz="1392034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4027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40044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6062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2080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8096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4114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20132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6151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6018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2034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8052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4070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80089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6104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2122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8141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HA logo white_inline.eps">
            <a:extLst>
              <a:ext uri="{FF2B5EF4-FFF2-40B4-BE49-F238E27FC236}">
                <a16:creationId xmlns:a16="http://schemas.microsoft.com/office/drawing/2014/main" id="{FF26645C-58D9-4801-8263-DF8872198D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77" y="9097881"/>
            <a:ext cx="2114450" cy="918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38B341-87CE-4057-8A50-40583F41E3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133" y="9664870"/>
            <a:ext cx="2952287" cy="35173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A0B8DE9-BBF0-4AA8-9B41-2BE3491700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69733" y="8179191"/>
            <a:ext cx="1522733" cy="2803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6AFE16-C94F-B2F9-7175-F3180EA2FA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" y="0"/>
            <a:ext cx="7559675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8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l" defTabSz="1392034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008" indent="-348008" algn="l" defTabSz="1392034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4027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40044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6062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2080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8096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4114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20132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6151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6018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2034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8052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4070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80089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6104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2122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8141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HA logo white_inline.eps">
            <a:extLst>
              <a:ext uri="{FF2B5EF4-FFF2-40B4-BE49-F238E27FC236}">
                <a16:creationId xmlns:a16="http://schemas.microsoft.com/office/drawing/2014/main" id="{FF26645C-58D9-4801-8263-DF8872198D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77" y="9097881"/>
            <a:ext cx="2114450" cy="918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38B341-87CE-4057-8A50-40583F41E3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133" y="9664870"/>
            <a:ext cx="2952287" cy="35173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A0B8DE9-BBF0-4AA8-9B41-2BE3491700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69733" y="8179191"/>
            <a:ext cx="1522733" cy="2803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BF864A-E0F6-4ABF-933A-34A1E275A2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" y="3"/>
            <a:ext cx="7559674" cy="1043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4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1392034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008" indent="-348008" algn="l" defTabSz="1392034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4027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40044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6062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2080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8096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4114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20132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6151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6018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2034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8052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4070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80089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6104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2122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8141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FA2EE-1179-DEEC-4F87-87E2A67B11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0"/>
            <a:ext cx="7559675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ctr" defTabSz="696018" rtl="0" eaLnBrk="1" latinLnBrk="0" hangingPunct="1"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2013" indent="-522013" algn="l" defTabSz="696018" rtl="0" eaLnBrk="1" latinLnBrk="0" hangingPunct="1">
        <a:spcBef>
          <a:spcPct val="20000"/>
        </a:spcBef>
        <a:buFont typeface="Arial"/>
        <a:buChar char="•"/>
        <a:defRPr sz="4871" kern="1200">
          <a:solidFill>
            <a:schemeClr val="tx1"/>
          </a:solidFill>
          <a:latin typeface="+mn-lt"/>
          <a:ea typeface="+mn-ea"/>
          <a:cs typeface="+mn-cs"/>
        </a:defRPr>
      </a:lvl1pPr>
      <a:lvl2pPr marL="1131028" indent="-435011" algn="l" defTabSz="696018" rtl="0" eaLnBrk="1" latinLnBrk="0" hangingPunct="1">
        <a:spcBef>
          <a:spcPct val="20000"/>
        </a:spcBef>
        <a:buFont typeface="Arial"/>
        <a:buChar char="–"/>
        <a:defRPr sz="4262" kern="1200">
          <a:solidFill>
            <a:schemeClr val="tx1"/>
          </a:solidFill>
          <a:latin typeface="+mn-lt"/>
          <a:ea typeface="+mn-ea"/>
          <a:cs typeface="+mn-cs"/>
        </a:defRPr>
      </a:lvl2pPr>
      <a:lvl3pPr marL="1740044" indent="-348008" algn="l" defTabSz="696018" rtl="0" eaLnBrk="1" latinLnBrk="0" hangingPunct="1">
        <a:spcBef>
          <a:spcPct val="20000"/>
        </a:spcBef>
        <a:buFont typeface="Arial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3pPr>
      <a:lvl4pPr marL="2436062" indent="-348008" algn="l" defTabSz="696018" rtl="0" eaLnBrk="1" latinLnBrk="0" hangingPunct="1">
        <a:spcBef>
          <a:spcPct val="20000"/>
        </a:spcBef>
        <a:buFont typeface="Arial"/>
        <a:buChar char="–"/>
        <a:defRPr sz="3044" kern="1200">
          <a:solidFill>
            <a:schemeClr val="tx1"/>
          </a:solidFill>
          <a:latin typeface="+mn-lt"/>
          <a:ea typeface="+mn-ea"/>
          <a:cs typeface="+mn-cs"/>
        </a:defRPr>
      </a:lvl4pPr>
      <a:lvl5pPr marL="3132080" indent="-348008" algn="l" defTabSz="696018" rtl="0" eaLnBrk="1" latinLnBrk="0" hangingPunct="1">
        <a:spcBef>
          <a:spcPct val="20000"/>
        </a:spcBef>
        <a:buFont typeface="Arial"/>
        <a:buChar char="»"/>
        <a:defRPr sz="3044" kern="1200">
          <a:solidFill>
            <a:schemeClr val="tx1"/>
          </a:solidFill>
          <a:latin typeface="+mn-lt"/>
          <a:ea typeface="+mn-ea"/>
          <a:cs typeface="+mn-cs"/>
        </a:defRPr>
      </a:lvl5pPr>
      <a:lvl6pPr marL="3828096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6pPr>
      <a:lvl7pPr marL="4524114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7pPr>
      <a:lvl8pPr marL="5220132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8pPr>
      <a:lvl9pPr marL="5916151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6018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2034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8052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4070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80089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6104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2122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8141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D88CA0-C32B-F9B6-B410-A10C0DFA6D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8196248"/>
            <a:ext cx="7559675" cy="224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8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821" r:id="rId2"/>
  </p:sldLayoutIdLst>
  <p:txStyles>
    <p:titleStyle>
      <a:lvl1pPr algn="ctr" defTabSz="696018" rtl="0" eaLnBrk="1" latinLnBrk="0" hangingPunct="1"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2013" indent="-522013" algn="l" defTabSz="696018" rtl="0" eaLnBrk="1" latinLnBrk="0" hangingPunct="1">
        <a:spcBef>
          <a:spcPct val="20000"/>
        </a:spcBef>
        <a:buFont typeface="Arial"/>
        <a:buChar char="•"/>
        <a:defRPr sz="4871" kern="1200">
          <a:solidFill>
            <a:schemeClr val="tx1"/>
          </a:solidFill>
          <a:latin typeface="+mn-lt"/>
          <a:ea typeface="+mn-ea"/>
          <a:cs typeface="+mn-cs"/>
        </a:defRPr>
      </a:lvl1pPr>
      <a:lvl2pPr marL="1131028" indent="-435011" algn="l" defTabSz="696018" rtl="0" eaLnBrk="1" latinLnBrk="0" hangingPunct="1">
        <a:spcBef>
          <a:spcPct val="20000"/>
        </a:spcBef>
        <a:buFont typeface="Arial"/>
        <a:buChar char="–"/>
        <a:defRPr sz="4262" kern="1200">
          <a:solidFill>
            <a:schemeClr val="tx1"/>
          </a:solidFill>
          <a:latin typeface="+mn-lt"/>
          <a:ea typeface="+mn-ea"/>
          <a:cs typeface="+mn-cs"/>
        </a:defRPr>
      </a:lvl2pPr>
      <a:lvl3pPr marL="1740044" indent="-348008" algn="l" defTabSz="696018" rtl="0" eaLnBrk="1" latinLnBrk="0" hangingPunct="1">
        <a:spcBef>
          <a:spcPct val="20000"/>
        </a:spcBef>
        <a:buFont typeface="Arial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3pPr>
      <a:lvl4pPr marL="2436062" indent="-348008" algn="l" defTabSz="696018" rtl="0" eaLnBrk="1" latinLnBrk="0" hangingPunct="1">
        <a:spcBef>
          <a:spcPct val="20000"/>
        </a:spcBef>
        <a:buFont typeface="Arial"/>
        <a:buChar char="–"/>
        <a:defRPr sz="3044" kern="1200">
          <a:solidFill>
            <a:schemeClr val="tx1"/>
          </a:solidFill>
          <a:latin typeface="+mn-lt"/>
          <a:ea typeface="+mn-ea"/>
          <a:cs typeface="+mn-cs"/>
        </a:defRPr>
      </a:lvl4pPr>
      <a:lvl5pPr marL="3132080" indent="-348008" algn="l" defTabSz="696018" rtl="0" eaLnBrk="1" latinLnBrk="0" hangingPunct="1">
        <a:spcBef>
          <a:spcPct val="20000"/>
        </a:spcBef>
        <a:buFont typeface="Arial"/>
        <a:buChar char="»"/>
        <a:defRPr sz="3044" kern="1200">
          <a:solidFill>
            <a:schemeClr val="tx1"/>
          </a:solidFill>
          <a:latin typeface="+mn-lt"/>
          <a:ea typeface="+mn-ea"/>
          <a:cs typeface="+mn-cs"/>
        </a:defRPr>
      </a:lvl5pPr>
      <a:lvl6pPr marL="3828096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6pPr>
      <a:lvl7pPr marL="4524114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7pPr>
      <a:lvl8pPr marL="5220132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8pPr>
      <a:lvl9pPr marL="5916151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6018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2034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8052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4070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80089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6104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2122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8141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88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HA logo white_inline.eps">
            <a:extLst>
              <a:ext uri="{FF2B5EF4-FFF2-40B4-BE49-F238E27FC236}">
                <a16:creationId xmlns:a16="http://schemas.microsoft.com/office/drawing/2014/main" id="{FF26645C-58D9-4801-8263-DF8872198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31" y="9059919"/>
            <a:ext cx="2114450" cy="918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38B341-87CE-4057-8A50-40583F41E3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4133" y="9664870"/>
            <a:ext cx="2952287" cy="3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6345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1392034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008" indent="-348008" algn="l" defTabSz="1392034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4027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40044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6062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2080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8096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4114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20132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6151" indent="-348008" algn="l" defTabSz="1392034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6018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2034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8052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4070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80089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6104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2122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8141" algn="l" defTabSz="1392034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64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23" r:id="rId2"/>
  </p:sldLayoutIdLst>
  <p:txStyles>
    <p:titleStyle>
      <a:lvl1pPr algn="ctr" defTabSz="696018" rtl="0" eaLnBrk="1" latinLnBrk="0" hangingPunct="1"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2013" indent="-522013" algn="l" defTabSz="696018" rtl="0" eaLnBrk="1" latinLnBrk="0" hangingPunct="1">
        <a:spcBef>
          <a:spcPct val="20000"/>
        </a:spcBef>
        <a:buFont typeface="Arial"/>
        <a:buChar char="•"/>
        <a:defRPr sz="4871" kern="1200">
          <a:solidFill>
            <a:schemeClr val="tx1"/>
          </a:solidFill>
          <a:latin typeface="+mn-lt"/>
          <a:ea typeface="+mn-ea"/>
          <a:cs typeface="+mn-cs"/>
        </a:defRPr>
      </a:lvl1pPr>
      <a:lvl2pPr marL="1131028" indent="-435011" algn="l" defTabSz="696018" rtl="0" eaLnBrk="1" latinLnBrk="0" hangingPunct="1">
        <a:spcBef>
          <a:spcPct val="20000"/>
        </a:spcBef>
        <a:buFont typeface="Arial"/>
        <a:buChar char="–"/>
        <a:defRPr sz="4262" kern="1200">
          <a:solidFill>
            <a:schemeClr val="tx1"/>
          </a:solidFill>
          <a:latin typeface="+mn-lt"/>
          <a:ea typeface="+mn-ea"/>
          <a:cs typeface="+mn-cs"/>
        </a:defRPr>
      </a:lvl2pPr>
      <a:lvl3pPr marL="1740044" indent="-348008" algn="l" defTabSz="696018" rtl="0" eaLnBrk="1" latinLnBrk="0" hangingPunct="1">
        <a:spcBef>
          <a:spcPct val="20000"/>
        </a:spcBef>
        <a:buFont typeface="Arial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3pPr>
      <a:lvl4pPr marL="2436062" indent="-348008" algn="l" defTabSz="696018" rtl="0" eaLnBrk="1" latinLnBrk="0" hangingPunct="1">
        <a:spcBef>
          <a:spcPct val="20000"/>
        </a:spcBef>
        <a:buFont typeface="Arial"/>
        <a:buChar char="–"/>
        <a:defRPr sz="3044" kern="1200">
          <a:solidFill>
            <a:schemeClr val="tx1"/>
          </a:solidFill>
          <a:latin typeface="+mn-lt"/>
          <a:ea typeface="+mn-ea"/>
          <a:cs typeface="+mn-cs"/>
        </a:defRPr>
      </a:lvl4pPr>
      <a:lvl5pPr marL="3132080" indent="-348008" algn="l" defTabSz="696018" rtl="0" eaLnBrk="1" latinLnBrk="0" hangingPunct="1">
        <a:spcBef>
          <a:spcPct val="20000"/>
        </a:spcBef>
        <a:buFont typeface="Arial"/>
        <a:buChar char="»"/>
        <a:defRPr sz="3044" kern="1200">
          <a:solidFill>
            <a:schemeClr val="tx1"/>
          </a:solidFill>
          <a:latin typeface="+mn-lt"/>
          <a:ea typeface="+mn-ea"/>
          <a:cs typeface="+mn-cs"/>
        </a:defRPr>
      </a:lvl5pPr>
      <a:lvl6pPr marL="3828096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6pPr>
      <a:lvl7pPr marL="4524114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7pPr>
      <a:lvl8pPr marL="5220132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8pPr>
      <a:lvl9pPr marL="5916151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6018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2034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8052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4070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80089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6104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2122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8141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41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defTabSz="696018" rtl="0" eaLnBrk="1" latinLnBrk="0" hangingPunct="1"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2013" indent="-522013" algn="l" defTabSz="696018" rtl="0" eaLnBrk="1" latinLnBrk="0" hangingPunct="1">
        <a:spcBef>
          <a:spcPct val="20000"/>
        </a:spcBef>
        <a:buFont typeface="Arial"/>
        <a:buChar char="•"/>
        <a:defRPr sz="4871" kern="1200">
          <a:solidFill>
            <a:schemeClr val="tx1"/>
          </a:solidFill>
          <a:latin typeface="+mn-lt"/>
          <a:ea typeface="+mn-ea"/>
          <a:cs typeface="+mn-cs"/>
        </a:defRPr>
      </a:lvl1pPr>
      <a:lvl2pPr marL="1131028" indent="-435011" algn="l" defTabSz="696018" rtl="0" eaLnBrk="1" latinLnBrk="0" hangingPunct="1">
        <a:spcBef>
          <a:spcPct val="20000"/>
        </a:spcBef>
        <a:buFont typeface="Arial"/>
        <a:buChar char="–"/>
        <a:defRPr sz="4262" kern="1200">
          <a:solidFill>
            <a:schemeClr val="tx1"/>
          </a:solidFill>
          <a:latin typeface="+mn-lt"/>
          <a:ea typeface="+mn-ea"/>
          <a:cs typeface="+mn-cs"/>
        </a:defRPr>
      </a:lvl2pPr>
      <a:lvl3pPr marL="1740044" indent="-348008" algn="l" defTabSz="696018" rtl="0" eaLnBrk="1" latinLnBrk="0" hangingPunct="1">
        <a:spcBef>
          <a:spcPct val="20000"/>
        </a:spcBef>
        <a:buFont typeface="Arial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3pPr>
      <a:lvl4pPr marL="2436062" indent="-348008" algn="l" defTabSz="696018" rtl="0" eaLnBrk="1" latinLnBrk="0" hangingPunct="1">
        <a:spcBef>
          <a:spcPct val="20000"/>
        </a:spcBef>
        <a:buFont typeface="Arial"/>
        <a:buChar char="–"/>
        <a:defRPr sz="3044" kern="1200">
          <a:solidFill>
            <a:schemeClr val="tx1"/>
          </a:solidFill>
          <a:latin typeface="+mn-lt"/>
          <a:ea typeface="+mn-ea"/>
          <a:cs typeface="+mn-cs"/>
        </a:defRPr>
      </a:lvl4pPr>
      <a:lvl5pPr marL="3132080" indent="-348008" algn="l" defTabSz="696018" rtl="0" eaLnBrk="1" latinLnBrk="0" hangingPunct="1">
        <a:spcBef>
          <a:spcPct val="20000"/>
        </a:spcBef>
        <a:buFont typeface="Arial"/>
        <a:buChar char="»"/>
        <a:defRPr sz="3044" kern="1200">
          <a:solidFill>
            <a:schemeClr val="tx1"/>
          </a:solidFill>
          <a:latin typeface="+mn-lt"/>
          <a:ea typeface="+mn-ea"/>
          <a:cs typeface="+mn-cs"/>
        </a:defRPr>
      </a:lvl5pPr>
      <a:lvl6pPr marL="3828096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6pPr>
      <a:lvl7pPr marL="4524114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7pPr>
      <a:lvl8pPr marL="5220132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8pPr>
      <a:lvl9pPr marL="5916151" indent="-348008" algn="l" defTabSz="696018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6018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2034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8052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4070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80089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6104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2122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8141" algn="l" defTabSz="69601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create-your-own-theme-in-powerpoint-83e68627-2c17-454a-9fd8-62deb81951a6" TargetMode="External"/><Relationship Id="rId2" Type="http://schemas.openxmlformats.org/officeDocument/2006/relationships/hyperlink" Target="https://www.planthealthaustralia.com.au/response-arrangements/industry-resource-toolkit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upport.microsoft.com/en-us/office/save-a-slide-as-an-image-or-as-a-separate-presentation-file-58a32e76-2026-431c-9d2b-e8312e49dae7" TargetMode="External"/><Relationship Id="rId4" Type="http://schemas.openxmlformats.org/officeDocument/2006/relationships/hyperlink" Target="https://support.microsoft.com/en-gb/office/change-the-color-or-style-of-a-chart-in-office-f4db3f23-f5a1-4b30-abb3-62e8c2c33d9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edia@phau.com.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C7E1EB-A348-47AE-C0DE-6081FBEC5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600" dirty="0">
                <a:solidFill>
                  <a:schemeClr val="accent1"/>
                </a:solidFill>
              </a:rPr>
              <a:t>Industry resource toolkit</a:t>
            </a:r>
            <a:br>
              <a:rPr lang="en-AU" sz="2800" dirty="0">
                <a:solidFill>
                  <a:schemeClr val="accent1"/>
                </a:solidFill>
              </a:rPr>
            </a:br>
            <a:r>
              <a:rPr lang="en-AU" sz="2800" dirty="0">
                <a:solidFill>
                  <a:schemeClr val="tx2"/>
                </a:solidFill>
              </a:rPr>
              <a:t>Article 2: </a:t>
            </a:r>
            <a:r>
              <a:rPr lang="en-US" sz="2800" dirty="0">
                <a:solidFill>
                  <a:schemeClr val="tx2"/>
                </a:solidFill>
              </a:rPr>
              <a:t>What happens when you report something unusual</a:t>
            </a:r>
            <a:br>
              <a:rPr lang="en-US" sz="2800" dirty="0">
                <a:solidFill>
                  <a:schemeClr val="tx2"/>
                </a:solidFill>
              </a:rPr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1CA0EAE-569B-CEFC-979E-ABAC5978B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55" y="2213542"/>
            <a:ext cx="7156729" cy="5566097"/>
          </a:xfrm>
        </p:spPr>
        <p:txBody>
          <a:bodyPr/>
          <a:lstStyle/>
          <a:p>
            <a:pPr marL="0" indent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This graphic pack support the </a:t>
            </a: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  <a:hlinkClick r:id="rId2"/>
              </a:rPr>
              <a:t>Industry </a:t>
            </a:r>
            <a:r>
              <a:rPr lang="en-US" sz="1400" dirty="0">
                <a:highlight>
                  <a:srgbClr val="FFFFFF"/>
                </a:highlight>
                <a:latin typeface="Titillium Web" panose="00000400000000000000" pitchFamily="2" charset="0"/>
                <a:hlinkClick r:id="rId2"/>
              </a:rPr>
              <a:t>resource toolkit </a:t>
            </a:r>
            <a:r>
              <a:rPr lang="en-US" sz="1400" dirty="0">
                <a:highlight>
                  <a:srgbClr val="FFFFFF"/>
                </a:highlight>
                <a:latin typeface="Titillium Web" panose="00000400000000000000" pitchFamily="2" charset="0"/>
              </a:rPr>
              <a:t>– </a:t>
            </a: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an educational series aimed at providing Plant Health Australia (PHA) Plant Industry Members with a resource toolkit containing information on national response arrangements under the Emergency Plant Pest Response Deed (EPPRD). </a:t>
            </a:r>
          </a:p>
          <a:p>
            <a:pPr marL="0" indent="0">
              <a:buNone/>
            </a:pPr>
            <a:endParaRPr lang="en-US" sz="1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tillium Web" panose="00000400000000000000" pitchFamily="2" charset="0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The toolkit is a collection of 12 articles developed by Plant Health Australia to help Plant Industry Members educate their own members about the Emergency Plant Pest Response Deed (EPPRD). </a:t>
            </a:r>
          </a:p>
          <a:p>
            <a:pPr marL="0" indent="0">
              <a:buNone/>
            </a:pPr>
            <a:endParaRPr lang="en-US" sz="1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tillium Web" panose="00000400000000000000" pitchFamily="2" charset="0"/>
            </a:endParaRPr>
          </a:p>
          <a:p>
            <a:pPr marL="0" indent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This pack supports the content contained in Article 2, </a:t>
            </a:r>
            <a:r>
              <a:rPr lang="en-US" sz="1400" dirty="0">
                <a:highlight>
                  <a:srgbClr val="FFFFFF"/>
                </a:highlight>
                <a:latin typeface="Titillium Web" panose="00000400000000000000" pitchFamily="2" charset="0"/>
                <a:hlinkClick r:id="rId2"/>
              </a:rPr>
              <a:t>What happens when you report something unusual</a:t>
            </a:r>
            <a:r>
              <a:rPr lang="en-US" sz="1400" dirty="0">
                <a:highlight>
                  <a:srgbClr val="FFFFFF"/>
                </a:highlight>
                <a:latin typeface="Titillium Web" panose="00000400000000000000" pitchFamily="2" charset="0"/>
              </a:rPr>
              <a:t>.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Titillium Web" panose="00000400000000000000" pitchFamily="2" charset="0"/>
              </a:rPr>
              <a:t>The </a:t>
            </a: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graphics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Titillium Web" panose="00000400000000000000" pitchFamily="2" charset="0"/>
              </a:rPr>
              <a:t> </a:t>
            </a: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include: </a:t>
            </a:r>
          </a:p>
          <a:p>
            <a:pPr marL="0" indent="0">
              <a:buNone/>
            </a:pPr>
            <a:endParaRPr lang="en-US" sz="1400" dirty="0">
              <a:highlight>
                <a:srgbClr val="FFFFFF"/>
              </a:highlight>
              <a:latin typeface="Titillium Web" panose="00000400000000000000" pitchFamily="2" charset="0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what happens when you make a report</a:t>
            </a:r>
          </a:p>
          <a:p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examples of co-branded printable Spotted anything unusual campaign resources.</a:t>
            </a:r>
          </a:p>
          <a:p>
            <a:pPr marL="0" indent="0">
              <a:buNone/>
            </a:pPr>
            <a:endParaRPr lang="en-US" sz="1400" dirty="0">
              <a:highlight>
                <a:srgbClr val="FFFFFF"/>
              </a:highlight>
              <a:latin typeface="Titillium Web" panose="00000400000000000000" pitchFamily="2" charset="0"/>
            </a:endParaRPr>
          </a:p>
          <a:p>
            <a:pPr marL="0" indent="0">
              <a:buNone/>
            </a:pPr>
            <a:r>
              <a:rPr lang="en-US" sz="1400" dirty="0">
                <a:latin typeface="Titillium Web" panose="00000400000000000000" pitchFamily="2" charset="0"/>
              </a:rPr>
              <a:t>Use the graphics to:</a:t>
            </a:r>
          </a:p>
          <a:p>
            <a:r>
              <a:rPr lang="en-US" sz="14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customise</a:t>
            </a: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 the </a:t>
            </a:r>
            <a:r>
              <a:rPr lang="en-US" sz="14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colours</a:t>
            </a: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 to suit your </a:t>
            </a:r>
            <a:r>
              <a:rPr lang="en-US" sz="14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organisation’s</a:t>
            </a: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 branding</a:t>
            </a:r>
            <a:endParaRPr lang="en-US" sz="1400" dirty="0">
              <a:latin typeface="Titillium Web" panose="00000400000000000000" pitchFamily="2" charset="0"/>
            </a:endParaRPr>
          </a:p>
          <a:p>
            <a:r>
              <a:rPr lang="en-US" sz="1400" dirty="0">
                <a:latin typeface="Titillium Web" panose="00000400000000000000" pitchFamily="2" charset="0"/>
              </a:rPr>
              <a:t>create images for social media, website, newsletters, and other formats.</a:t>
            </a:r>
          </a:p>
          <a:p>
            <a:r>
              <a:rPr lang="en-US" sz="1400" dirty="0">
                <a:latin typeface="Titillium Web" panose="00000400000000000000" pitchFamily="2" charset="0"/>
              </a:rPr>
              <a:t>incorporate them into your member training and educational programs</a:t>
            </a:r>
          </a:p>
          <a:p>
            <a:r>
              <a:rPr lang="en-US" sz="1400" dirty="0">
                <a:latin typeface="Titillium Web" panose="00000400000000000000" pitchFamily="2" charset="0"/>
              </a:rPr>
              <a:t>in your promotional material as brochures and flyers.</a:t>
            </a:r>
          </a:p>
          <a:p>
            <a:pPr marL="0" indent="0">
              <a:buNone/>
            </a:pPr>
            <a:endParaRPr lang="en-US" sz="1400" dirty="0">
              <a:latin typeface="Titillium Web" panose="00000400000000000000" pitchFamily="2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tillium Web" panose="00000400000000000000" pitchFamily="2" charset="0"/>
              </a:rPr>
              <a:t>Learn more about </a:t>
            </a:r>
            <a:r>
              <a:rPr lang="en-US" sz="1400" b="1" dirty="0" err="1">
                <a:latin typeface="Titillium Web" panose="00000400000000000000" pitchFamily="2" charset="0"/>
              </a:rPr>
              <a:t>customising</a:t>
            </a:r>
            <a:r>
              <a:rPr lang="en-US" sz="1400" b="1" dirty="0">
                <a:latin typeface="Titillium Web" panose="00000400000000000000" pitchFamily="2" charset="0"/>
              </a:rPr>
              <a:t> the graphics contained in this pack:</a:t>
            </a:r>
          </a:p>
          <a:p>
            <a:r>
              <a:rPr lang="en-US" sz="1400" dirty="0">
                <a:latin typeface="Titillium Web" panose="00000400000000000000" pitchFamily="2" charset="0"/>
                <a:hlinkClick r:id="rId3"/>
              </a:rPr>
              <a:t>how to add a </a:t>
            </a:r>
            <a:r>
              <a:rPr lang="en-US" sz="1400" dirty="0" err="1">
                <a:latin typeface="Titillium Web" panose="00000400000000000000" pitchFamily="2" charset="0"/>
                <a:hlinkClick r:id="rId3"/>
              </a:rPr>
              <a:t>colour</a:t>
            </a:r>
            <a:r>
              <a:rPr lang="en-US" sz="1400" dirty="0">
                <a:latin typeface="Titillium Web" panose="00000400000000000000" pitchFamily="2" charset="0"/>
                <a:hlinkClick r:id="rId3"/>
              </a:rPr>
              <a:t> palette in PowerPoint to match your </a:t>
            </a:r>
            <a:r>
              <a:rPr lang="en-US" sz="1400" dirty="0" err="1">
                <a:latin typeface="Titillium Web" panose="00000400000000000000" pitchFamily="2" charset="0"/>
                <a:hlinkClick r:id="rId3"/>
              </a:rPr>
              <a:t>organisation's</a:t>
            </a:r>
            <a:r>
              <a:rPr lang="en-US" sz="1400" dirty="0">
                <a:latin typeface="Titillium Web" panose="00000400000000000000" pitchFamily="2" charset="0"/>
                <a:hlinkClick r:id="rId3"/>
              </a:rPr>
              <a:t> branding</a:t>
            </a:r>
            <a:endParaRPr lang="en-US" sz="1400" dirty="0">
              <a:latin typeface="Titillium Web" panose="00000400000000000000" pitchFamily="2" charset="0"/>
            </a:endParaRPr>
          </a:p>
          <a:p>
            <a:r>
              <a:rPr lang="en-US" sz="1400" dirty="0">
                <a:latin typeface="Titillium Web" panose="00000400000000000000" pitchFamily="2" charset="0"/>
                <a:hlinkClick r:id="rId4"/>
              </a:rPr>
              <a:t>how to change the </a:t>
            </a:r>
            <a:r>
              <a:rPr lang="en-US" sz="1400" dirty="0" err="1">
                <a:latin typeface="Titillium Web" panose="00000400000000000000" pitchFamily="2" charset="0"/>
                <a:hlinkClick r:id="rId4"/>
              </a:rPr>
              <a:t>colour</a:t>
            </a:r>
            <a:r>
              <a:rPr lang="en-US" sz="1400" dirty="0">
                <a:latin typeface="Titillium Web" panose="00000400000000000000" pitchFamily="2" charset="0"/>
                <a:hlinkClick r:id="rId4"/>
              </a:rPr>
              <a:t> of a diagram in PowerPoint</a:t>
            </a:r>
            <a:endParaRPr lang="en-US" sz="1400" dirty="0">
              <a:latin typeface="Titillium Web" panose="00000400000000000000" pitchFamily="2" charset="0"/>
            </a:endParaRPr>
          </a:p>
          <a:p>
            <a:r>
              <a:rPr lang="en-US" sz="1400" dirty="0">
                <a:highlight>
                  <a:srgbClr val="FFFFFF"/>
                </a:highlight>
                <a:latin typeface="Titillium Web" panose="00000400000000000000" pitchFamily="2" charset="0"/>
                <a:hlinkClick r:id="rId5"/>
              </a:rPr>
              <a:t>h</a:t>
            </a: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  <a:hlinkClick r:id="rId5"/>
              </a:rPr>
              <a:t>ow to save a PowerPoint slide as a .</a:t>
            </a:r>
            <a:r>
              <a:rPr lang="en-US" sz="14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  <a:hlinkClick r:id="rId5"/>
              </a:rPr>
              <a:t>png</a:t>
            </a: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  <a:hlinkClick r:id="rId5"/>
              </a:rPr>
              <a:t> or .jpeg file</a:t>
            </a:r>
            <a:r>
              <a:rPr lang="en-US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tillium Web" panose="00000400000000000000" pitchFamily="2" charset="0"/>
              </a:rPr>
              <a:t>.</a:t>
            </a:r>
            <a:endParaRPr lang="en-US" sz="1400" dirty="0">
              <a:latin typeface="Titillium Web" panose="00000400000000000000" pitchFamily="2" charset="0"/>
            </a:endParaRPr>
          </a:p>
          <a:p>
            <a:pPr marL="0" indent="0">
              <a:buNone/>
            </a:pPr>
            <a:endParaRPr lang="en-US" sz="1400" dirty="0">
              <a:latin typeface="Titillium Web" panose="00000400000000000000" pitchFamily="2" charset="0"/>
            </a:endParaRPr>
          </a:p>
          <a:p>
            <a:pPr marL="0" indent="0">
              <a:buNone/>
            </a:pPr>
            <a:r>
              <a:rPr lang="en-US" sz="1400" dirty="0">
                <a:latin typeface="Titillium Web" panose="00000400000000000000" pitchFamily="2" charset="0"/>
              </a:rPr>
              <a:t>Find out more about the </a:t>
            </a:r>
            <a:r>
              <a:rPr lang="en-US" sz="1400" dirty="0">
                <a:latin typeface="Titillium Web" panose="00000400000000000000" pitchFamily="2" charset="0"/>
                <a:hlinkClick r:id="rId2"/>
              </a:rPr>
              <a:t>Industry resource toolkit</a:t>
            </a:r>
            <a:r>
              <a:rPr lang="en-US" sz="1400" dirty="0">
                <a:latin typeface="Titillium Web" panose="00000400000000000000" pitchFamily="2" charset="0"/>
              </a:rPr>
              <a:t>.</a:t>
            </a:r>
          </a:p>
          <a:p>
            <a:pPr marL="0" indent="0">
              <a:buNone/>
            </a:pPr>
            <a:endParaRPr lang="en-US" sz="1400" dirty="0">
              <a:latin typeface="Titillium Web" panose="00000400000000000000" pitchFamily="2" charset="0"/>
            </a:endParaRPr>
          </a:p>
          <a:p>
            <a:pPr marL="0" indent="0">
              <a:buNone/>
            </a:pPr>
            <a:endParaRPr lang="en-US" sz="1400" dirty="0">
              <a:latin typeface="Titillium Web" panose="00000400000000000000" pitchFamily="2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86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6" descr="EPP hotline stamp.JPG">
            <a:extLst>
              <a:ext uri="{FF2B5EF4-FFF2-40B4-BE49-F238E27FC236}">
                <a16:creationId xmlns:a16="http://schemas.microsoft.com/office/drawing/2014/main" id="{9FE04750-61E3-D3E1-CDA8-2167CF0544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334" y="3540730"/>
            <a:ext cx="2663386" cy="110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CF9D77A-4176-9336-033E-93B2755C7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00" y="248744"/>
            <a:ext cx="6718106" cy="670252"/>
          </a:xfrm>
        </p:spPr>
        <p:txBody>
          <a:bodyPr/>
          <a:lstStyle/>
          <a:p>
            <a:r>
              <a:rPr lang="en-AU" sz="3200" dirty="0"/>
              <a:t>What happens when you make a report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1A8764-A20F-BEBE-8F85-DF011681E9EC}"/>
              </a:ext>
            </a:extLst>
          </p:cNvPr>
          <p:cNvSpPr txBox="1"/>
          <p:nvPr/>
        </p:nvSpPr>
        <p:spPr>
          <a:xfrm>
            <a:off x="838822" y="9236550"/>
            <a:ext cx="64636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Article 2</a:t>
            </a:r>
            <a:r>
              <a:rPr lang="en-AU" sz="1400" dirty="0"/>
              <a:t>: </a:t>
            </a:r>
            <a:r>
              <a:rPr lang="en-US" sz="1400" u="sng" dirty="0">
                <a:solidFill>
                  <a:srgbClr val="00B050"/>
                </a:solidFill>
              </a:rPr>
              <a:t>What happens when you report something unusual</a:t>
            </a:r>
          </a:p>
          <a:p>
            <a:endParaRPr lang="en-AU" sz="1400" dirty="0"/>
          </a:p>
          <a:p>
            <a:r>
              <a:rPr lang="en-AU" sz="1400" b="1" dirty="0"/>
              <a:t>Caption</a:t>
            </a:r>
            <a:r>
              <a:rPr lang="en-AU" sz="1400" dirty="0"/>
              <a:t>: </a:t>
            </a:r>
            <a:r>
              <a:rPr lang="en-US" sz="1400" dirty="0"/>
              <a:t>If you see anything unusual, report it as soon as possible to the Exotic Plant Pest Hotline 1800 084 881. The earlier a suspected EPP is detected and reported, the greater the chance we have to </a:t>
            </a:r>
            <a:r>
              <a:rPr lang="en-US" sz="1400" dirty="0" err="1"/>
              <a:t>minimise</a:t>
            </a:r>
            <a:r>
              <a:rPr lang="en-US" sz="1400" dirty="0"/>
              <a:t> the impact. 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CD084E8-EB3A-0755-4775-87B8EDE938AB}"/>
              </a:ext>
            </a:extLst>
          </p:cNvPr>
          <p:cNvSpPr/>
          <p:nvPr/>
        </p:nvSpPr>
        <p:spPr>
          <a:xfrm>
            <a:off x="3709866" y="8309840"/>
            <a:ext cx="3195089" cy="745487"/>
          </a:xfrm>
          <a:prstGeom prst="roundRect">
            <a:avLst>
              <a:gd name="adj" fmla="val 1354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solidFill>
                  <a:schemeClr val="tx1"/>
                </a:solidFill>
              </a:rPr>
              <a:t>If an EPP is confirmed, a response under </a:t>
            </a:r>
            <a:r>
              <a:rPr lang="en-US" sz="1200">
                <a:solidFill>
                  <a:schemeClr val="tx1"/>
                </a:solidFill>
              </a:rPr>
              <a:t>the national biosecurity response agreement is stood up</a:t>
            </a:r>
            <a:endParaRPr lang="en-AU" sz="1600">
              <a:solidFill>
                <a:schemeClr val="tx1"/>
              </a:solidFill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B604C80-F070-FA77-0B2E-A7A2C0058CC6}"/>
              </a:ext>
            </a:extLst>
          </p:cNvPr>
          <p:cNvSpPr/>
          <p:nvPr/>
        </p:nvSpPr>
        <p:spPr>
          <a:xfrm>
            <a:off x="895901" y="5159836"/>
            <a:ext cx="2311329" cy="880032"/>
          </a:xfrm>
          <a:prstGeom prst="roundRect">
            <a:avLst>
              <a:gd name="adj" fmla="val 12953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>
                <a:solidFill>
                  <a:schemeClr val="tx1"/>
                </a:solidFill>
              </a:rPr>
              <a:t>Formal notification under the national biosecurity response agreements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CB67B3-7862-ED97-27FE-CD51A47C10C9}"/>
              </a:ext>
            </a:extLst>
          </p:cNvPr>
          <p:cNvSpPr/>
          <p:nvPr/>
        </p:nvSpPr>
        <p:spPr>
          <a:xfrm>
            <a:off x="1560167" y="799407"/>
            <a:ext cx="4168772" cy="2728606"/>
          </a:xfrm>
          <a:prstGeom prst="roundRect">
            <a:avLst>
              <a:gd name="adj" fmla="val 4066"/>
            </a:avLst>
          </a:prstGeom>
          <a:noFill/>
          <a:ln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AU" sz="1200" b="1">
                <a:solidFill>
                  <a:schemeClr val="tx2"/>
                </a:solidFill>
                <a:latin typeface="+mn-lt"/>
              </a:rPr>
              <a:t>Spotted something unusual</a:t>
            </a:r>
          </a:p>
          <a:p>
            <a:pPr marL="179388" indent="-179388" algn="l">
              <a:buFont typeface="Arial" panose="020B0604020202020204" pitchFamily="34" charset="0"/>
              <a:buChar char="•"/>
              <a:defRPr/>
            </a:pPr>
            <a:r>
              <a:rPr lang="en-AU" sz="1200" b="0">
                <a:solidFill>
                  <a:schemeClr val="tx2"/>
                </a:solidFill>
                <a:latin typeface="+mn-lt"/>
              </a:rPr>
              <a:t>Mark the area where you found it and take clear photos </a:t>
            </a:r>
          </a:p>
          <a:p>
            <a:pPr marL="179388" indent="-179388" algn="l">
              <a:buFont typeface="Arial" panose="020B0604020202020204" pitchFamily="34" charset="0"/>
              <a:buChar char="•"/>
              <a:defRPr/>
            </a:pPr>
            <a:r>
              <a:rPr lang="en-AU" sz="1200" b="0">
                <a:solidFill>
                  <a:schemeClr val="tx2"/>
                </a:solidFill>
                <a:latin typeface="+mn-lt"/>
              </a:rPr>
              <a:t>Restrict movement in the area</a:t>
            </a:r>
          </a:p>
          <a:p>
            <a:pPr marL="179388" indent="-179388" algn="l">
              <a:buFont typeface="Arial" panose="020B0604020202020204" pitchFamily="34" charset="0"/>
              <a:buChar char="•"/>
              <a:defRPr/>
            </a:pPr>
            <a:r>
              <a:rPr lang="en-AU" sz="1200" b="0">
                <a:solidFill>
                  <a:schemeClr val="tx2"/>
                </a:solidFill>
                <a:latin typeface="+mn-lt"/>
              </a:rPr>
              <a:t>Don’t touch, move or transport affected plant material </a:t>
            </a:r>
          </a:p>
          <a:p>
            <a:pPr marL="179388" indent="-179388" algn="l">
              <a:buFont typeface="Arial" panose="020B0604020202020204" pitchFamily="34" charset="0"/>
              <a:buChar char="•"/>
              <a:defRPr/>
            </a:pPr>
            <a:r>
              <a:rPr lang="en-AU" sz="1200" b="0">
                <a:solidFill>
                  <a:schemeClr val="tx2"/>
                </a:solidFill>
                <a:latin typeface="+mn-lt"/>
              </a:rPr>
              <a:t>Wash clothes, shoes materials correctly</a:t>
            </a:r>
          </a:p>
          <a:p>
            <a:pPr>
              <a:defRPr/>
            </a:pPr>
            <a:endParaRPr lang="en-AU" sz="1200" b="1">
              <a:solidFill>
                <a:schemeClr val="tx2"/>
              </a:solidFill>
            </a:endParaRPr>
          </a:p>
          <a:p>
            <a:pPr>
              <a:defRPr/>
            </a:pPr>
            <a:r>
              <a:rPr lang="en-AU" sz="1200" b="1">
                <a:solidFill>
                  <a:schemeClr val="tx2"/>
                </a:solidFill>
              </a:rPr>
              <a:t>Collect information</a:t>
            </a:r>
          </a:p>
          <a:p>
            <a:pPr marL="179388" indent="-179388" algn="l"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chemeClr val="tx2"/>
                </a:solidFill>
              </a:rPr>
              <a:t>What you found</a:t>
            </a:r>
          </a:p>
          <a:p>
            <a:pPr marL="179388" indent="-179388" algn="l"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chemeClr val="tx2"/>
                </a:solidFill>
              </a:rPr>
              <a:t>When you found it</a:t>
            </a:r>
          </a:p>
          <a:p>
            <a:pPr marL="179388" indent="-179388" algn="l"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chemeClr val="tx2"/>
                </a:solidFill>
              </a:rPr>
              <a:t>Where you found it</a:t>
            </a:r>
          </a:p>
          <a:p>
            <a:pPr marL="179388" indent="-179388" algn="l"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chemeClr val="tx2"/>
                </a:solidFill>
              </a:rPr>
              <a:t>How many you saw or the impact</a:t>
            </a:r>
          </a:p>
          <a:p>
            <a:pPr marL="179388" indent="-179388" algn="l"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chemeClr val="tx2"/>
                </a:solidFill>
              </a:rPr>
              <a:t>How widespread is it</a:t>
            </a:r>
          </a:p>
          <a:p>
            <a:pPr marL="179388" indent="-179388" algn="l"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chemeClr val="tx2"/>
                </a:solidFill>
              </a:rPr>
              <a:t>Anything else you notice</a:t>
            </a:r>
            <a:endParaRPr lang="en-AU" sz="1200">
              <a:solidFill>
                <a:schemeClr val="tx2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9DC8A7-E533-9C36-98C7-FB3C068F5D8B}"/>
              </a:ext>
            </a:extLst>
          </p:cNvPr>
          <p:cNvSpPr/>
          <p:nvPr/>
        </p:nvSpPr>
        <p:spPr>
          <a:xfrm>
            <a:off x="3779837" y="5159836"/>
            <a:ext cx="3055146" cy="2716985"/>
          </a:xfrm>
          <a:prstGeom prst="roundRect">
            <a:avLst>
              <a:gd name="adj" fmla="val 5224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300"/>
              </a:spcAft>
              <a:defRPr/>
            </a:pPr>
            <a:r>
              <a:rPr lang="en-US" sz="1200" b="0">
                <a:latin typeface="+mn-lt"/>
              </a:rPr>
              <a:t>State or territory agriculture agency (lead agency) will undertake </a:t>
            </a:r>
            <a:r>
              <a:rPr lang="en-AU" sz="1200" b="0">
                <a:latin typeface="+mn-lt"/>
              </a:rPr>
              <a:t>on ground response and activities:</a:t>
            </a:r>
          </a:p>
          <a:p>
            <a:pPr marL="271463" indent="-185738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0">
                <a:latin typeface="+mn-lt"/>
              </a:rPr>
              <a:t>Diagnostics</a:t>
            </a:r>
          </a:p>
          <a:p>
            <a:pPr marL="271463" indent="-185738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0">
                <a:latin typeface="+mn-lt"/>
              </a:rPr>
              <a:t>Surveillance</a:t>
            </a:r>
          </a:p>
          <a:p>
            <a:pPr marL="271463" indent="-185738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0">
                <a:latin typeface="+mn-lt"/>
              </a:rPr>
              <a:t>Tracing</a:t>
            </a:r>
          </a:p>
          <a:p>
            <a:pPr marL="271463" indent="-185738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0">
                <a:latin typeface="+mn-lt"/>
              </a:rPr>
              <a:t>Quarantine</a:t>
            </a:r>
          </a:p>
          <a:p>
            <a:pPr marL="271463" indent="-185738" algn="l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AU" sz="1200" b="0">
                <a:latin typeface="+mn-lt"/>
              </a:rPr>
              <a:t>Control / treatment</a:t>
            </a:r>
          </a:p>
          <a:p>
            <a:pPr marL="85725" algn="l">
              <a:spcAft>
                <a:spcPts val="300"/>
              </a:spcAft>
              <a:defRPr/>
            </a:pPr>
            <a:r>
              <a:rPr lang="en-US" sz="1200" b="0">
                <a:latin typeface="+mn-lt"/>
              </a:rPr>
              <a:t>Every report to the Exotic Pest Hotline is taken seriously, and treated confidentially</a:t>
            </a:r>
            <a:endParaRPr lang="en-AU" sz="1200" b="0"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9C8AB81-F438-3670-5C26-B83575EB12B7}"/>
              </a:ext>
            </a:extLst>
          </p:cNvPr>
          <p:cNvSpPr/>
          <p:nvPr/>
        </p:nvSpPr>
        <p:spPr>
          <a:xfrm>
            <a:off x="939843" y="6574908"/>
            <a:ext cx="2223447" cy="2480419"/>
          </a:xfrm>
          <a:prstGeom prst="roundRect">
            <a:avLst>
              <a:gd name="adj" fmla="val 4066"/>
            </a:avLst>
          </a:prstGeom>
          <a:noFill/>
          <a:ln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>
                <a:solidFill>
                  <a:schemeClr val="tx2"/>
                </a:solidFill>
                <a:latin typeface="Segoe UI"/>
              </a:rPr>
              <a:t>[National peak industry body name] supports to: </a:t>
            </a:r>
            <a:endParaRPr lang="en-US" sz="1200">
              <a:solidFill>
                <a:schemeClr val="tx2"/>
              </a:solidFill>
              <a:latin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  <a:latin typeface="Segoe UI"/>
              </a:rPr>
              <a:t>keep you informed on the progress of the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  <a:latin typeface="Segoe UI"/>
              </a:rPr>
              <a:t>represent your interests in the decision-making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2"/>
                </a:solidFill>
                <a:latin typeface="Segoe UI"/>
              </a:rPr>
              <a:t>[insert other support you can offer your members]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197BC4-3BB6-BAD5-EA12-589CE420F4BD}"/>
              </a:ext>
            </a:extLst>
          </p:cNvPr>
          <p:cNvCxnSpPr>
            <a:cxnSpLocks/>
            <a:endCxn id="15" idx="0"/>
          </p:cNvCxnSpPr>
          <p:nvPr/>
        </p:nvCxnSpPr>
        <p:spPr bwMode="auto">
          <a:xfrm>
            <a:off x="2051566" y="6050417"/>
            <a:ext cx="1" cy="5244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ysDash"/>
            <a:round/>
            <a:headEnd type="triangl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882F4F-20C0-61BD-FE09-E845E720D3B2}"/>
              </a:ext>
            </a:extLst>
          </p:cNvPr>
          <p:cNvCxnSpPr>
            <a:cxnSpLocks/>
            <a:endCxn id="76" idx="0"/>
          </p:cNvCxnSpPr>
          <p:nvPr/>
        </p:nvCxnSpPr>
        <p:spPr bwMode="auto">
          <a:xfrm>
            <a:off x="5307410" y="7893934"/>
            <a:ext cx="1" cy="4159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ysDash"/>
            <a:round/>
            <a:headEnd type="triangl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6E3847-5589-1DD8-994F-CF17E029F710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7230" y="5622568"/>
            <a:ext cx="49979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ysDash"/>
            <a:round/>
            <a:headEnd type="triangl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98060C-E039-6B2E-BB8C-665A10002124}"/>
              </a:ext>
            </a:extLst>
          </p:cNvPr>
          <p:cNvCxnSpPr>
            <a:cxnSpLocks/>
          </p:cNvCxnSpPr>
          <p:nvPr/>
        </p:nvCxnSpPr>
        <p:spPr bwMode="auto">
          <a:xfrm>
            <a:off x="4499336" y="4563873"/>
            <a:ext cx="0" cy="5959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ysDash"/>
            <a:round/>
            <a:headEnd type="triangl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42C56D8-BAD8-87E4-740D-CFAAF372B0AE}"/>
              </a:ext>
            </a:extLst>
          </p:cNvPr>
          <p:cNvCxnSpPr>
            <a:cxnSpLocks/>
          </p:cNvCxnSpPr>
          <p:nvPr/>
        </p:nvCxnSpPr>
        <p:spPr bwMode="auto">
          <a:xfrm>
            <a:off x="2620918" y="4563873"/>
            <a:ext cx="0" cy="5959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ysDash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2811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F9D77A-4176-9336-033E-93B2755C7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959" y="187384"/>
            <a:ext cx="6598597" cy="1171259"/>
          </a:xfrm>
        </p:spPr>
        <p:txBody>
          <a:bodyPr/>
          <a:lstStyle/>
          <a:p>
            <a:r>
              <a:rPr lang="en-AU" sz="3200" dirty="0"/>
              <a:t>Spotted anything unusual campaign resources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97BF19-3AF9-E7D7-CFA6-2B162F700C9E}"/>
              </a:ext>
            </a:extLst>
          </p:cNvPr>
          <p:cNvSpPr txBox="1"/>
          <p:nvPr/>
        </p:nvSpPr>
        <p:spPr>
          <a:xfrm>
            <a:off x="455959" y="1588070"/>
            <a:ext cx="593378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Titillium Web" panose="00000400000000000000" pitchFamily="2" charset="0"/>
              </a:rPr>
              <a:t>There is a range of co-branded printable Spotted anything unusual campaign resources available.</a:t>
            </a: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Titillium Web" panose="00000400000000000000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Titillium Web" panose="00000400000000000000" pitchFamily="2" charset="0"/>
              </a:rPr>
              <a:t>Contact Plant Health Australia’s Marketing and Communication team for industry-specific materials via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Titillium Web" panose="00000400000000000000" pitchFamily="2" charset="0"/>
                <a:hlinkClick r:id="rId3"/>
              </a:rPr>
              <a:t>media@phau.com.au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Titillium Web" panose="00000400000000000000" pitchFamily="2" charset="0"/>
              </a:rPr>
              <a:t>.   </a:t>
            </a: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Titillium Web" panose="00000400000000000000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Titillium Web" panose="00000400000000000000" pitchFamily="2" charset="0"/>
              </a:rPr>
              <a:t>Here are examples of the materials that can be produced to promote the Spotted anything unusual campaign to your members.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B6440-09E9-F697-244B-3A87CDA78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59" y="3670300"/>
            <a:ext cx="2693641" cy="2081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FFF5C-BFC3-80B4-2B94-C6A36CDB3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521" y="3670300"/>
            <a:ext cx="3151818" cy="4297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7F9C3E-8FAC-3788-95AE-F6350EC8DF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60" y="5886784"/>
            <a:ext cx="2733578" cy="20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9375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PHA 2017">
      <a:dk1>
        <a:srgbClr val="000000"/>
      </a:dk1>
      <a:lt1>
        <a:srgbClr val="FFFFFF"/>
      </a:lt1>
      <a:dk2>
        <a:srgbClr val="435464"/>
      </a:dk2>
      <a:lt2>
        <a:srgbClr val="CCDB2A"/>
      </a:lt2>
      <a:accent1>
        <a:srgbClr val="7AC143"/>
      </a:accent1>
      <a:accent2>
        <a:srgbClr val="F8961E"/>
      </a:accent2>
      <a:accent3>
        <a:srgbClr val="0075B0"/>
      </a:accent3>
      <a:accent4>
        <a:srgbClr val="C7502E"/>
      </a:accent4>
      <a:accent5>
        <a:srgbClr val="2E7340"/>
      </a:accent5>
      <a:accent6>
        <a:srgbClr val="AC658A"/>
      </a:accent6>
      <a:hlink>
        <a:srgbClr val="7AC143"/>
      </a:hlink>
      <a:folHlink>
        <a:srgbClr val="7AC143"/>
      </a:folHlink>
    </a:clrScheme>
    <a:fontScheme name="PHA PPT font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A 2018" id="{ABD045F5-91CC-4CDD-B3F5-4B97954495DC}" vid="{06839400-D758-4C2C-8EE1-1FED906AA20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/Agenda slide">
  <a:themeElements>
    <a:clrScheme name="PHA 2017">
      <a:dk1>
        <a:srgbClr val="000000"/>
      </a:dk1>
      <a:lt1>
        <a:srgbClr val="FFFFFF"/>
      </a:lt1>
      <a:dk2>
        <a:srgbClr val="435464"/>
      </a:dk2>
      <a:lt2>
        <a:srgbClr val="CCDB2A"/>
      </a:lt2>
      <a:accent1>
        <a:srgbClr val="7AC143"/>
      </a:accent1>
      <a:accent2>
        <a:srgbClr val="F8961E"/>
      </a:accent2>
      <a:accent3>
        <a:srgbClr val="0075B0"/>
      </a:accent3>
      <a:accent4>
        <a:srgbClr val="C7502E"/>
      </a:accent4>
      <a:accent5>
        <a:srgbClr val="2E7340"/>
      </a:accent5>
      <a:accent6>
        <a:srgbClr val="AC658A"/>
      </a:accent6>
      <a:hlink>
        <a:srgbClr val="7AC143"/>
      </a:hlink>
      <a:folHlink>
        <a:srgbClr val="7AC143"/>
      </a:folHlink>
    </a:clrScheme>
    <a:fontScheme name="PHA PPT font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A 2018" id="{ABD045F5-91CC-4CDD-B3F5-4B97954495DC}" vid="{06839400-D758-4C2C-8EE1-1FED906AA20B}"/>
    </a:ext>
  </a:extLst>
</a:theme>
</file>

<file path=ppt/theme/theme3.xml><?xml version="1.0" encoding="utf-8"?>
<a:theme xmlns:a="http://schemas.openxmlformats.org/drawingml/2006/main" name="1_Content/Agenda slide">
  <a:themeElements>
    <a:clrScheme name="PHA 2017">
      <a:dk1>
        <a:srgbClr val="000000"/>
      </a:dk1>
      <a:lt1>
        <a:srgbClr val="FFFFFF"/>
      </a:lt1>
      <a:dk2>
        <a:srgbClr val="435464"/>
      </a:dk2>
      <a:lt2>
        <a:srgbClr val="CCDB2A"/>
      </a:lt2>
      <a:accent1>
        <a:srgbClr val="7AC143"/>
      </a:accent1>
      <a:accent2>
        <a:srgbClr val="F8961E"/>
      </a:accent2>
      <a:accent3>
        <a:srgbClr val="0075B0"/>
      </a:accent3>
      <a:accent4>
        <a:srgbClr val="C7502E"/>
      </a:accent4>
      <a:accent5>
        <a:srgbClr val="2E7340"/>
      </a:accent5>
      <a:accent6>
        <a:srgbClr val="AC658A"/>
      </a:accent6>
      <a:hlink>
        <a:srgbClr val="7AC143"/>
      </a:hlink>
      <a:folHlink>
        <a:srgbClr val="7AC143"/>
      </a:folHlink>
    </a:clrScheme>
    <a:fontScheme name="PHA PPT font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A 2018" id="{ABD045F5-91CC-4CDD-B3F5-4B97954495DC}" vid="{06839400-D758-4C2C-8EE1-1FED906AA20B}"/>
    </a:ext>
  </a:extLst>
</a:theme>
</file>

<file path=ppt/theme/theme4.xml><?xml version="1.0" encoding="utf-8"?>
<a:theme xmlns:a="http://schemas.openxmlformats.org/drawingml/2006/main" name="1_Section divider ">
  <a:themeElements>
    <a:clrScheme name="PHA 2017">
      <a:dk1>
        <a:srgbClr val="000000"/>
      </a:dk1>
      <a:lt1>
        <a:srgbClr val="FFFFFF"/>
      </a:lt1>
      <a:dk2>
        <a:srgbClr val="435464"/>
      </a:dk2>
      <a:lt2>
        <a:srgbClr val="CCDB2A"/>
      </a:lt2>
      <a:accent1>
        <a:srgbClr val="7AC143"/>
      </a:accent1>
      <a:accent2>
        <a:srgbClr val="F8961E"/>
      </a:accent2>
      <a:accent3>
        <a:srgbClr val="0075B0"/>
      </a:accent3>
      <a:accent4>
        <a:srgbClr val="C7502E"/>
      </a:accent4>
      <a:accent5>
        <a:srgbClr val="2E7340"/>
      </a:accent5>
      <a:accent6>
        <a:srgbClr val="AC658A"/>
      </a:accent6>
      <a:hlink>
        <a:srgbClr val="7AC143"/>
      </a:hlink>
      <a:folHlink>
        <a:srgbClr val="7AC143"/>
      </a:folHlink>
    </a:clrScheme>
    <a:fontScheme name="PHA PPT font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A 2018" id="{ABD045F5-91CC-4CDD-B3F5-4B97954495DC}" vid="{06839400-D758-4C2C-8EE1-1FED906AA20B}"/>
    </a:ext>
  </a:extLst>
</a:theme>
</file>

<file path=ppt/theme/theme5.xml><?xml version="1.0" encoding="utf-8"?>
<a:theme xmlns:a="http://schemas.openxmlformats.org/drawingml/2006/main" name="1_Section content">
  <a:themeElements>
    <a:clrScheme name="PHA 2017">
      <a:dk1>
        <a:srgbClr val="000000"/>
      </a:dk1>
      <a:lt1>
        <a:srgbClr val="FFFFFF"/>
      </a:lt1>
      <a:dk2>
        <a:srgbClr val="435464"/>
      </a:dk2>
      <a:lt2>
        <a:srgbClr val="CCDB2A"/>
      </a:lt2>
      <a:accent1>
        <a:srgbClr val="7AC143"/>
      </a:accent1>
      <a:accent2>
        <a:srgbClr val="F8961E"/>
      </a:accent2>
      <a:accent3>
        <a:srgbClr val="0075B0"/>
      </a:accent3>
      <a:accent4>
        <a:srgbClr val="C7502E"/>
      </a:accent4>
      <a:accent5>
        <a:srgbClr val="2E7340"/>
      </a:accent5>
      <a:accent6>
        <a:srgbClr val="AC658A"/>
      </a:accent6>
      <a:hlink>
        <a:srgbClr val="7AC143"/>
      </a:hlink>
      <a:folHlink>
        <a:srgbClr val="7AC143"/>
      </a:folHlink>
    </a:clrScheme>
    <a:fontScheme name="PHA PPT font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HA 2018" id="{ACE2E116-D7FA-42B4-828B-CF705367FE33}" vid="{CDF97EC3-7ED8-472A-AA95-4134DD2D217D}"/>
    </a:ext>
  </a:extLst>
</a:theme>
</file>

<file path=ppt/theme/theme6.xml><?xml version="1.0" encoding="utf-8"?>
<a:theme xmlns:a="http://schemas.openxmlformats.org/drawingml/2006/main" name="2_Section content">
  <a:themeElements>
    <a:clrScheme name="PHA 2017">
      <a:dk1>
        <a:srgbClr val="000000"/>
      </a:dk1>
      <a:lt1>
        <a:srgbClr val="FFFFFF"/>
      </a:lt1>
      <a:dk2>
        <a:srgbClr val="435464"/>
      </a:dk2>
      <a:lt2>
        <a:srgbClr val="CCDB2A"/>
      </a:lt2>
      <a:accent1>
        <a:srgbClr val="7AC143"/>
      </a:accent1>
      <a:accent2>
        <a:srgbClr val="F8961E"/>
      </a:accent2>
      <a:accent3>
        <a:srgbClr val="0075B0"/>
      </a:accent3>
      <a:accent4>
        <a:srgbClr val="C7502E"/>
      </a:accent4>
      <a:accent5>
        <a:srgbClr val="2E7340"/>
      </a:accent5>
      <a:accent6>
        <a:srgbClr val="AC658A"/>
      </a:accent6>
      <a:hlink>
        <a:srgbClr val="7AC143"/>
      </a:hlink>
      <a:folHlink>
        <a:srgbClr val="7AC143"/>
      </a:folHlink>
    </a:clrScheme>
    <a:fontScheme name="PHA PPT font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HA 2018" id="{ACE2E116-D7FA-42B4-828B-CF705367FE33}" vid="{CDF97EC3-7ED8-472A-AA95-4134DD2D217D}"/>
    </a:ext>
  </a:extLst>
</a:theme>
</file>

<file path=ppt/theme/theme7.xml><?xml version="1.0" encoding="utf-8"?>
<a:theme xmlns:a="http://schemas.openxmlformats.org/drawingml/2006/main" name="2_Section divider">
  <a:themeElements>
    <a:clrScheme name="PHA 2017">
      <a:dk1>
        <a:srgbClr val="000000"/>
      </a:dk1>
      <a:lt1>
        <a:srgbClr val="FFFFFF"/>
      </a:lt1>
      <a:dk2>
        <a:srgbClr val="435464"/>
      </a:dk2>
      <a:lt2>
        <a:srgbClr val="CCDB2A"/>
      </a:lt2>
      <a:accent1>
        <a:srgbClr val="7AC143"/>
      </a:accent1>
      <a:accent2>
        <a:srgbClr val="F8961E"/>
      </a:accent2>
      <a:accent3>
        <a:srgbClr val="0075B0"/>
      </a:accent3>
      <a:accent4>
        <a:srgbClr val="C7502E"/>
      </a:accent4>
      <a:accent5>
        <a:srgbClr val="2E7340"/>
      </a:accent5>
      <a:accent6>
        <a:srgbClr val="AC658A"/>
      </a:accent6>
      <a:hlink>
        <a:srgbClr val="7AC143"/>
      </a:hlink>
      <a:folHlink>
        <a:srgbClr val="7AC143"/>
      </a:folHlink>
    </a:clrScheme>
    <a:fontScheme name="PHA PPT font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A 2018" id="{ACE2E116-D7FA-42B4-828B-CF705367FE33}" vid="{0509C8AB-432C-40EA-A3CB-FDC9915066FB}"/>
    </a:ext>
  </a:extLst>
</a:theme>
</file>

<file path=ppt/theme/theme8.xml><?xml version="1.0" encoding="utf-8"?>
<a:theme xmlns:a="http://schemas.openxmlformats.org/drawingml/2006/main" name="2_Section content ">
  <a:themeElements>
    <a:clrScheme name="PHA 2017">
      <a:dk1>
        <a:srgbClr val="000000"/>
      </a:dk1>
      <a:lt1>
        <a:srgbClr val="FFFFFF"/>
      </a:lt1>
      <a:dk2>
        <a:srgbClr val="435464"/>
      </a:dk2>
      <a:lt2>
        <a:srgbClr val="CCDB2A"/>
      </a:lt2>
      <a:accent1>
        <a:srgbClr val="7AC143"/>
      </a:accent1>
      <a:accent2>
        <a:srgbClr val="F8961E"/>
      </a:accent2>
      <a:accent3>
        <a:srgbClr val="0075B0"/>
      </a:accent3>
      <a:accent4>
        <a:srgbClr val="C7502E"/>
      </a:accent4>
      <a:accent5>
        <a:srgbClr val="2E7340"/>
      </a:accent5>
      <a:accent6>
        <a:srgbClr val="AC658A"/>
      </a:accent6>
      <a:hlink>
        <a:srgbClr val="7AC143"/>
      </a:hlink>
      <a:folHlink>
        <a:srgbClr val="7AC143"/>
      </a:folHlink>
    </a:clrScheme>
    <a:fontScheme name="PHA PPT font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HA 2018" id="{ACE2E116-D7FA-42B4-828B-CF705367FE33}" vid="{CDF97EC3-7ED8-472A-AA95-4134DD2D217D}"/>
    </a:ext>
  </a:extLst>
</a:theme>
</file>

<file path=ppt/theme/theme9.xml><?xml version="1.0" encoding="utf-8"?>
<a:theme xmlns:a="http://schemas.openxmlformats.org/drawingml/2006/main" name="4_Section content ">
  <a:themeElements>
    <a:clrScheme name="PHA 2017">
      <a:dk1>
        <a:srgbClr val="000000"/>
      </a:dk1>
      <a:lt1>
        <a:srgbClr val="FFFFFF"/>
      </a:lt1>
      <a:dk2>
        <a:srgbClr val="435464"/>
      </a:dk2>
      <a:lt2>
        <a:srgbClr val="CCDB2A"/>
      </a:lt2>
      <a:accent1>
        <a:srgbClr val="7AC143"/>
      </a:accent1>
      <a:accent2>
        <a:srgbClr val="F8961E"/>
      </a:accent2>
      <a:accent3>
        <a:srgbClr val="0075B0"/>
      </a:accent3>
      <a:accent4>
        <a:srgbClr val="C7502E"/>
      </a:accent4>
      <a:accent5>
        <a:srgbClr val="2E7340"/>
      </a:accent5>
      <a:accent6>
        <a:srgbClr val="AC658A"/>
      </a:accent6>
      <a:hlink>
        <a:srgbClr val="7AC143"/>
      </a:hlink>
      <a:folHlink>
        <a:srgbClr val="7AC143"/>
      </a:folHlink>
    </a:clrScheme>
    <a:fontScheme name="PHA PPT font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HA 2018" id="{ACE2E116-D7FA-42B4-828B-CF705367FE33}" vid="{CDF97EC3-7ED8-472A-AA95-4134DD2D217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E633D52C2194B95F60F7DC389ADE4" ma:contentTypeVersion="15" ma:contentTypeDescription="Create a new document." ma:contentTypeScope="" ma:versionID="c3b06e7b080021299ed35cb53d4432af">
  <xsd:schema xmlns:xsd="http://www.w3.org/2001/XMLSchema" xmlns:xs="http://www.w3.org/2001/XMLSchema" xmlns:p="http://schemas.microsoft.com/office/2006/metadata/properties" xmlns:ns2="7d753741-1df1-43b1-ab97-b86ad89c7f67" xmlns:ns3="abe08822-21b9-4447-8b51-c64aba85183e" targetNamespace="http://schemas.microsoft.com/office/2006/metadata/properties" ma:root="true" ma:fieldsID="4c6a0380d6583462acb68ccbb5d9a93d" ns2:_="" ns3:_="">
    <xsd:import namespace="7d753741-1df1-43b1-ab97-b86ad89c7f67"/>
    <xsd:import namespace="abe08822-21b9-4447-8b51-c64aba8518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53741-1df1-43b1-ab97-b86ad89c7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f119b85-7177-4fe8-b730-246ea258f9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08822-21b9-4447-8b51-c64aba85183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b2b0d21-1266-4aa7-8ff6-6fcad443bd96}" ma:internalName="TaxCatchAll" ma:showField="CatchAllData" ma:web="abe08822-21b9-4447-8b51-c64aba8518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e08822-21b9-4447-8b51-c64aba85183e" xsi:nil="true"/>
    <lcf76f155ced4ddcb4097134ff3c332f xmlns="7d753741-1df1-43b1-ab97-b86ad89c7f67">
      <Terms xmlns="http://schemas.microsoft.com/office/infopath/2007/PartnerControls"/>
    </lcf76f155ced4ddcb4097134ff3c332f>
    <SharedWithUsers xmlns="abe08822-21b9-4447-8b51-c64aba85183e">
      <UserInfo>
        <DisplayName>Media</DisplayName>
        <AccountId>6255</AccountId>
        <AccountType/>
      </UserInfo>
      <UserInfo>
        <DisplayName>Amanda Yong</DisplayName>
        <AccountId>89</AccountId>
        <AccountType/>
      </UserInfo>
      <UserInfo>
        <DisplayName>Naomi Wynn</DisplayName>
        <AccountId>319</AccountId>
        <AccountType/>
      </UserInfo>
      <UserInfo>
        <DisplayName>Lorissa  McCosh</DisplayName>
        <AccountId>5706</AccountId>
        <AccountType/>
      </UserInfo>
      <UserInfo>
        <DisplayName>Mandy Jarvis</DisplayName>
        <AccountId>3534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C77AD65-F576-4D15-A656-6E4142363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753741-1df1-43b1-ab97-b86ad89c7f67"/>
    <ds:schemaRef ds:uri="abe08822-21b9-4447-8b51-c64aba8518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5845F0-464E-4EA8-B532-07F00A4EC1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24E84D-D312-49C9-B4BD-B5A14CDD1D60}">
  <ds:schemaRefs>
    <ds:schemaRef ds:uri="http://purl.org/dc/terms/"/>
    <ds:schemaRef ds:uri="http://www.w3.org/XML/1998/namespace"/>
    <ds:schemaRef ds:uri="http://schemas.openxmlformats.org/package/2006/metadata/core-properties"/>
    <ds:schemaRef ds:uri="e0bc9cf5-8e36-4ca2-81c3-ac8d32476449"/>
    <ds:schemaRef ds:uri="648a38ae-82b1-4d05-aaae-3efddca0d72d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abe08822-21b9-4447-8b51-c64aba85183e"/>
    <ds:schemaRef ds:uri="7d753741-1df1-43b1-ab97-b86ad89c7f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PHA 2018</Template>
  <TotalTime>420</TotalTime>
  <Words>520</Words>
  <Application>Microsoft Office PowerPoint</Application>
  <PresentationFormat>Custom</PresentationFormat>
  <Paragraphs>61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</vt:i4>
      </vt:variant>
    </vt:vector>
  </HeadingPairs>
  <TitlesOfParts>
    <vt:vector size="20" baseType="lpstr">
      <vt:lpstr>Arial</vt:lpstr>
      <vt:lpstr>Calibri</vt:lpstr>
      <vt:lpstr>Segoe UI</vt:lpstr>
      <vt:lpstr>Titillium</vt:lpstr>
      <vt:lpstr>Titillium Bd</vt:lpstr>
      <vt:lpstr>Titillium Web</vt:lpstr>
      <vt:lpstr>Titillium Web SemiBold</vt:lpstr>
      <vt:lpstr>Wingdings</vt:lpstr>
      <vt:lpstr>Cover slide</vt:lpstr>
      <vt:lpstr>Content/Agenda slide</vt:lpstr>
      <vt:lpstr>1_Content/Agenda slide</vt:lpstr>
      <vt:lpstr>1_Section divider </vt:lpstr>
      <vt:lpstr>1_Section content</vt:lpstr>
      <vt:lpstr>2_Section content</vt:lpstr>
      <vt:lpstr>2_Section divider</vt:lpstr>
      <vt:lpstr>2_Section content </vt:lpstr>
      <vt:lpstr>4_Section content </vt:lpstr>
      <vt:lpstr>Industry resource toolkit Article 2: What happens when you report something unusual   </vt:lpstr>
      <vt:lpstr>What happens when you make a report</vt:lpstr>
      <vt:lpstr>Spotted anything unusual campaign resources</vt:lpstr>
    </vt:vector>
  </TitlesOfParts>
  <Company>Typeyard Design &amp;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Garlick</dc:creator>
  <cp:lastModifiedBy>Lorissa  McCosh</cp:lastModifiedBy>
  <cp:revision>7</cp:revision>
  <cp:lastPrinted>2017-06-26T23:29:21Z</cp:lastPrinted>
  <dcterms:created xsi:type="dcterms:W3CDTF">2018-10-28T22:22:17Z</dcterms:created>
  <dcterms:modified xsi:type="dcterms:W3CDTF">2024-05-22T02:27:06Z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0x01010072EA108A15FACC4BBD03A4C16DEEC646</vt:lpwstr>
  </property>
  <property fmtid="{D5CDD505-2E9C-101B-9397-08002B2CF9AE}" pid="3" name="MediaServiceImageTags">
    <vt:lpwstr/>
  </property>
</Properties>
</file>