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739" r:id="rId4"/>
    <p:sldMasterId id="2147483801" r:id="rId5"/>
    <p:sldMasterId id="2147483819" r:id="rId6"/>
    <p:sldMasterId id="2147483769" r:id="rId7"/>
    <p:sldMasterId id="2147483759" r:id="rId8"/>
    <p:sldMasterId id="2147483816" r:id="rId9"/>
    <p:sldMasterId id="2147483727" r:id="rId10"/>
    <p:sldMasterId id="2147483805" r:id="rId11"/>
    <p:sldMasterId id="2147483809" r:id="rId12"/>
  </p:sldMasterIdLst>
  <p:notesMasterIdLst>
    <p:notesMasterId r:id="rId17"/>
  </p:notesMasterIdLst>
  <p:handoutMasterIdLst>
    <p:handoutMasterId r:id="rId18"/>
  </p:handoutMasterIdLst>
  <p:sldIdLst>
    <p:sldId id="1569" r:id="rId13"/>
    <p:sldId id="1168" r:id="rId14"/>
    <p:sldId id="1564" r:id="rId15"/>
    <p:sldId id="1179" r:id="rId16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1" userDrawn="1">
          <p15:clr>
            <a:srgbClr val="A4A3A4"/>
          </p15:clr>
        </p15:guide>
        <p15:guide id="2" pos="3468" userDrawn="1">
          <p15:clr>
            <a:srgbClr val="A4A3A4"/>
          </p15:clr>
        </p15:guide>
        <p15:guide id="3" pos="173" userDrawn="1">
          <p15:clr>
            <a:srgbClr val="A4A3A4"/>
          </p15:clr>
        </p15:guide>
        <p15:guide id="4" orient="horz" pos="511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5013707-045D-7BCF-892F-FBFF6813D7A7}" name="Jessica Arnold" initials="JA" userId="S::JArnold@phau.com.au::0316d217-3a03-444b-a331-ca006ecf8fca" providerId="AD"/>
  <p188:author id="{0A828144-355F-B953-5B85-09759A247FBA}" name="Carolyn Blomley" initials="CB" userId="Carolyn Blomley" providerId="None"/>
  <p188:author id="{7DB8D693-D13B-9948-0A11-F02470A5E128}" name="Susanna Driessen" initials="SD" userId="S::SDriessen@phau.com.au::bc9763ea-2731-4d66-9362-1537ba0d49c6" providerId="AD"/>
  <p188:author id="{CAE752C4-A6ED-1831-311F-28B8578D6777}" name="Sarah Corcoran" initials="SC" userId="S::scorcoran@phau.com.au::c9bff70c-21de-4e3e-8d3d-97a9a4ce6c80" providerId="AD"/>
  <p188:author id="{4F1DC2DE-5F25-8044-1AA7-72FF312CCAE5}" name="Amanda Yong" initials="AY" userId="S::ayong@phau.com.au::233cf858-d47c-474d-92b6-a1a4b6a40dfa" providerId="AD"/>
  <p188:author id="{2B6998ED-2A1B-8F66-1CA9-DD47040997CF}" name="Lucy Tran-Nguyen" initials="LT" userId="S::ltran-nguyen@phau.com.au::d422ad3c-b37b-4028-920a-19f53f3615c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us Abbott" initials="AA" lastIdx="13" clrIdx="0">
    <p:extLst>
      <p:ext uri="{19B8F6BF-5375-455C-9EA6-DF929625EA0E}">
        <p15:presenceInfo xmlns:p15="http://schemas.microsoft.com/office/powerpoint/2012/main" userId="S::AAbbott@phau.com.au::26396306-0f01-4e58-910b-4feb7e3a67e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F64"/>
    <a:srgbClr val="7AC143"/>
    <a:srgbClr val="CCDB05"/>
    <a:srgbClr val="435465"/>
    <a:srgbClr val="E9EDF1"/>
    <a:srgbClr val="000000"/>
    <a:srgbClr val="435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156" y="84"/>
      </p:cViewPr>
      <p:guideLst>
        <p:guide orient="horz" pos="1251"/>
        <p:guide pos="3468"/>
        <p:guide pos="173"/>
        <p:guide orient="horz" pos="511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E4A08-0760-4D58-8FF1-B0116D940F96}" type="datetimeFigureOut">
              <a:rPr lang="en-AU" smtClean="0"/>
              <a:t>22/05/2024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62E68-E6A8-4572-804A-21E25D7C6EF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4640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3D6AF-BA97-F446-8583-DB75F07457D8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87575" y="685800"/>
            <a:ext cx="24828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4CF48-98BA-634F-95C7-C98DBF9B89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707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87575" y="685800"/>
            <a:ext cx="24828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4CF48-98BA-634F-95C7-C98DBF9B89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0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87575" y="685800"/>
            <a:ext cx="24828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4CF48-98BA-634F-95C7-C98DBF9B89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1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87575" y="685800"/>
            <a:ext cx="24828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E4CF48-98BA-634F-95C7-C98DBF9B89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222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472" y="1667678"/>
            <a:ext cx="6709212" cy="958586"/>
          </a:xfrm>
          <a:prstGeom prst="rect">
            <a:avLst/>
          </a:prstGeom>
        </p:spPr>
        <p:txBody>
          <a:bodyPr lIns="0" tIns="0" rIns="0" anchor="t" anchorCtr="0">
            <a:normAutofit/>
          </a:bodyPr>
          <a:lstStyle>
            <a:lvl1pPr algn="l">
              <a:defRPr sz="6089" b="0" i="0" cap="all" baseline="0">
                <a:solidFill>
                  <a:srgbClr val="7AC143"/>
                </a:solidFill>
                <a:latin typeface="Titillium Bd" panose="00000800000000000000" pitchFamily="50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Title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471" y="2888892"/>
            <a:ext cx="6709212" cy="2022222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 algn="l">
              <a:buNone/>
              <a:defRPr sz="5480" b="0" i="0" baseline="0">
                <a:solidFill>
                  <a:schemeClr val="bg1"/>
                </a:solidFill>
                <a:latin typeface="Titillium Web SemiBold" panose="00000700000000000000" pitchFamily="2" charset="0"/>
                <a:cs typeface="Segoe UI" panose="020B0502040204020203" pitchFamily="34" charset="0"/>
              </a:defRPr>
            </a:lvl1pPr>
            <a:lvl2pPr marL="696018" indent="0" algn="ctr">
              <a:buNone/>
              <a:defRPr sz="3044"/>
            </a:lvl2pPr>
            <a:lvl3pPr marL="1392034" indent="0" algn="ctr">
              <a:buNone/>
              <a:defRPr sz="2740"/>
            </a:lvl3pPr>
            <a:lvl4pPr marL="2088052" indent="0" algn="ctr">
              <a:buNone/>
              <a:defRPr sz="2436"/>
            </a:lvl4pPr>
            <a:lvl5pPr marL="2784070" indent="0" algn="ctr">
              <a:buNone/>
              <a:defRPr sz="2436"/>
            </a:lvl5pPr>
            <a:lvl6pPr marL="3480089" indent="0" algn="ctr">
              <a:buNone/>
              <a:defRPr sz="2436"/>
            </a:lvl6pPr>
            <a:lvl7pPr marL="4176104" indent="0" algn="ctr">
              <a:buNone/>
              <a:defRPr sz="2436"/>
            </a:lvl7pPr>
            <a:lvl8pPr marL="4872122" indent="0" algn="ctr">
              <a:buNone/>
              <a:defRPr sz="2436"/>
            </a:lvl8pPr>
            <a:lvl9pPr marL="5568141" indent="0" algn="ctr">
              <a:buNone/>
              <a:defRPr sz="2436"/>
            </a:lvl9pPr>
          </a:lstStyle>
          <a:p>
            <a:r>
              <a:rPr lang="en-US"/>
              <a:t>Subtitle</a:t>
            </a:r>
            <a:endParaRPr lang="en-AU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5258998"/>
            <a:ext cx="667786" cy="1890956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buFontTx/>
              <a:buNone/>
              <a:defRPr sz="2436" baseline="0">
                <a:solidFill>
                  <a:schemeClr val="bg1"/>
                </a:solidFill>
                <a:latin typeface="Titillium Web SemiBold" panose="00000700000000000000" pitchFamily="2" charset="0"/>
              </a:defRPr>
            </a:lvl1pPr>
            <a:lvl2pPr marL="696018" indent="0">
              <a:buFontTx/>
              <a:buNone/>
              <a:defRPr sz="2740" baseline="0">
                <a:solidFill>
                  <a:schemeClr val="bg1"/>
                </a:solidFill>
              </a:defRPr>
            </a:lvl2pPr>
            <a:lvl3pPr marL="1392034" indent="0">
              <a:buFontTx/>
              <a:buNone/>
              <a:defRPr sz="2740" baseline="0">
                <a:solidFill>
                  <a:schemeClr val="bg1"/>
                </a:solidFill>
              </a:defRPr>
            </a:lvl3pPr>
            <a:lvl4pPr marL="2088052" indent="0">
              <a:buFontTx/>
              <a:buNone/>
              <a:defRPr sz="2740" baseline="0">
                <a:solidFill>
                  <a:schemeClr val="bg1"/>
                </a:solidFill>
              </a:defRPr>
            </a:lvl4pPr>
            <a:lvl5pPr marL="2784070" indent="0">
              <a:buFontTx/>
              <a:buNone/>
              <a:defRPr sz="274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Presenter:</a:t>
            </a:r>
          </a:p>
          <a:p>
            <a:pPr lvl="0"/>
            <a:endParaRPr lang="en-US"/>
          </a:p>
          <a:p>
            <a:pPr lvl="0"/>
            <a:r>
              <a:rPr lang="en-US"/>
              <a:t>Date: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26E7D9CD-943F-FCBA-9738-5BA0A58FCF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09497" y="5298346"/>
            <a:ext cx="5818707" cy="1890958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buFontTx/>
              <a:buNone/>
              <a:defRPr sz="2436" baseline="0">
                <a:solidFill>
                  <a:schemeClr val="bg1"/>
                </a:solidFill>
                <a:latin typeface="Titillium" panose="00000500000000000000" pitchFamily="50" charset="0"/>
              </a:defRPr>
            </a:lvl1pPr>
            <a:lvl2pPr marL="696018" indent="0">
              <a:buFontTx/>
              <a:buNone/>
              <a:defRPr sz="2740" baseline="0">
                <a:solidFill>
                  <a:schemeClr val="bg1"/>
                </a:solidFill>
              </a:defRPr>
            </a:lvl2pPr>
            <a:lvl3pPr marL="1392034" indent="0">
              <a:buFontTx/>
              <a:buNone/>
              <a:defRPr sz="2740" baseline="0">
                <a:solidFill>
                  <a:schemeClr val="bg1"/>
                </a:solidFill>
              </a:defRPr>
            </a:lvl3pPr>
            <a:lvl4pPr marL="2088052" indent="0">
              <a:buFontTx/>
              <a:buNone/>
              <a:defRPr sz="2740" baseline="0">
                <a:solidFill>
                  <a:schemeClr val="bg1"/>
                </a:solidFill>
              </a:defRPr>
            </a:lvl4pPr>
            <a:lvl5pPr marL="2784070" indent="0">
              <a:buFontTx/>
              <a:buNone/>
              <a:defRPr sz="274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Name, Surname and title</a:t>
            </a:r>
          </a:p>
          <a:p>
            <a:pPr lvl="0"/>
            <a:endParaRPr lang="en-US"/>
          </a:p>
          <a:p>
            <a:pPr lvl="0"/>
            <a:r>
              <a:rPr lang="en-US"/>
              <a:t>Day Month Year</a:t>
            </a:r>
          </a:p>
        </p:txBody>
      </p:sp>
    </p:spTree>
    <p:extLst>
      <p:ext uri="{BB962C8B-B14F-4D97-AF65-F5344CB8AC3E}">
        <p14:creationId xmlns:p14="http://schemas.microsoft.com/office/powerpoint/2010/main" val="113130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3372ED0-2FED-57E5-39D1-D014016E62C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B46716D-EF98-B052-4943-0751F8FFA391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007F64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7AABC68-0B1A-2CCC-B360-1988CF249B0C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4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D861F64-709A-4D56-BB3A-799C65E5B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110" y="2181567"/>
            <a:ext cx="6871459" cy="6999752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 algn="l">
              <a:buNone/>
              <a:defRPr sz="3044" b="0" i="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696018" indent="0" algn="ctr">
              <a:buNone/>
              <a:defRPr sz="3044"/>
            </a:lvl2pPr>
            <a:lvl3pPr marL="1392034" indent="0" algn="ctr">
              <a:buNone/>
              <a:defRPr sz="2740"/>
            </a:lvl3pPr>
            <a:lvl4pPr marL="2088052" indent="0" algn="ctr">
              <a:buNone/>
              <a:defRPr sz="2436"/>
            </a:lvl4pPr>
            <a:lvl5pPr marL="2784070" indent="0" algn="ctr">
              <a:buNone/>
              <a:defRPr sz="2436"/>
            </a:lvl5pPr>
            <a:lvl6pPr marL="3480089" indent="0" algn="ctr">
              <a:buNone/>
              <a:defRPr sz="2436"/>
            </a:lvl6pPr>
            <a:lvl7pPr marL="4176104" indent="0" algn="ctr">
              <a:buNone/>
              <a:defRPr sz="2436"/>
            </a:lvl7pPr>
            <a:lvl8pPr marL="4872122" indent="0" algn="ctr">
              <a:buNone/>
              <a:defRPr sz="2436"/>
            </a:lvl8pPr>
            <a:lvl9pPr marL="5568141" indent="0" algn="ctr">
              <a:buNone/>
              <a:defRPr sz="2436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546926C-A237-450D-B292-DA49FDBE89D0}"/>
              </a:ext>
            </a:extLst>
          </p:cNvPr>
          <p:cNvSpPr>
            <a:spLocks noGrp="1" noChangeAspect="1"/>
          </p:cNvSpPr>
          <p:nvPr>
            <p:ph type="ctrTitle"/>
          </p:nvPr>
        </p:nvSpPr>
        <p:spPr>
          <a:xfrm>
            <a:off x="344110" y="585079"/>
            <a:ext cx="6871459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all" spc="-61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1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690AC8C-108B-4086-0965-A50520E1CD4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9BC952F-D8F6-6BD5-BC4F-3DABF0C3E631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007F64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D46EEA0-CC0F-0766-F791-449506A4DC0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694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88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9" name="Title 1"/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2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690AC8C-108B-4086-0965-A50520E1CD4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9BC952F-D8F6-6BD5-BC4F-3DABF0C3E631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007F64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D46EEA0-CC0F-0766-F791-449506A4DC0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7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13953" y="2877345"/>
            <a:ext cx="7156729" cy="5605490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9" name="Title 1"/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rgbClr val="000000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7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2377314-F497-1BA4-BBFA-0170F278A5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1472" y="1667678"/>
            <a:ext cx="6709212" cy="958586"/>
          </a:xfrm>
          <a:prstGeom prst="rect">
            <a:avLst/>
          </a:prstGeom>
        </p:spPr>
        <p:txBody>
          <a:bodyPr lIns="0" tIns="0" rIns="0" anchor="t" anchorCtr="0">
            <a:normAutofit/>
          </a:bodyPr>
          <a:lstStyle>
            <a:lvl1pPr algn="l">
              <a:defRPr sz="6089" b="0" i="0" cap="all" baseline="0">
                <a:solidFill>
                  <a:srgbClr val="7AC143"/>
                </a:solidFill>
                <a:latin typeface="Titillium Bd" panose="00000800000000000000" pitchFamily="50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title</a:t>
            </a:r>
            <a:endParaRPr lang="en-AU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5DE7882-43AC-78A7-DA37-CBB0AC85B8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1471" y="2888892"/>
            <a:ext cx="6709212" cy="2022222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 algn="l">
              <a:buNone/>
              <a:defRPr sz="5480" b="0" i="0" baseline="0">
                <a:solidFill>
                  <a:schemeClr val="bg1">
                    <a:lumMod val="95000"/>
                  </a:schemeClr>
                </a:solidFill>
                <a:latin typeface="Titillium Web SemiBold" panose="00000700000000000000" pitchFamily="2" charset="0"/>
                <a:cs typeface="Segoe UI" panose="020B0502040204020203" pitchFamily="34" charset="0"/>
              </a:defRPr>
            </a:lvl1pPr>
            <a:lvl2pPr marL="696018" indent="0" algn="ctr">
              <a:buNone/>
              <a:defRPr sz="3044"/>
            </a:lvl2pPr>
            <a:lvl3pPr marL="1392034" indent="0" algn="ctr">
              <a:buNone/>
              <a:defRPr sz="2740"/>
            </a:lvl3pPr>
            <a:lvl4pPr marL="2088052" indent="0" algn="ctr">
              <a:buNone/>
              <a:defRPr sz="2436"/>
            </a:lvl4pPr>
            <a:lvl5pPr marL="2784070" indent="0" algn="ctr">
              <a:buNone/>
              <a:defRPr sz="2436"/>
            </a:lvl5pPr>
            <a:lvl6pPr marL="3480089" indent="0" algn="ctr">
              <a:buNone/>
              <a:defRPr sz="2436"/>
            </a:lvl6pPr>
            <a:lvl7pPr marL="4176104" indent="0" algn="ctr">
              <a:buNone/>
              <a:defRPr sz="2436"/>
            </a:lvl7pPr>
            <a:lvl8pPr marL="4872122" indent="0" algn="ctr">
              <a:buNone/>
              <a:defRPr sz="2436"/>
            </a:lvl8pPr>
            <a:lvl9pPr marL="5568141" indent="0" algn="ctr">
              <a:buNone/>
              <a:defRPr sz="2436"/>
            </a:lvl9pPr>
          </a:lstStyle>
          <a:p>
            <a:r>
              <a:rPr lang="en-US"/>
              <a:t>Subtitle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00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0D5FF42-94A7-E571-021F-50B9A49D213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2A839B-E244-1AB1-C0C6-1CEDBFFA296C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619EF44-6C9E-D448-CBD2-7EFADAE51BD9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0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D861F64-709A-4D56-BB3A-799C65E5B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110" y="2181567"/>
            <a:ext cx="6871459" cy="6999752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 algn="l">
              <a:buNone/>
              <a:defRPr sz="3044" b="0" i="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696018" indent="0" algn="ctr">
              <a:buNone/>
              <a:defRPr sz="3044"/>
            </a:lvl2pPr>
            <a:lvl3pPr marL="1392034" indent="0" algn="ctr">
              <a:buNone/>
              <a:defRPr sz="2740"/>
            </a:lvl3pPr>
            <a:lvl4pPr marL="2088052" indent="0" algn="ctr">
              <a:buNone/>
              <a:defRPr sz="2436"/>
            </a:lvl4pPr>
            <a:lvl5pPr marL="2784070" indent="0" algn="ctr">
              <a:buNone/>
              <a:defRPr sz="2436"/>
            </a:lvl5pPr>
            <a:lvl6pPr marL="3480089" indent="0" algn="ctr">
              <a:buNone/>
              <a:defRPr sz="2436"/>
            </a:lvl6pPr>
            <a:lvl7pPr marL="4176104" indent="0" algn="ctr">
              <a:buNone/>
              <a:defRPr sz="2436"/>
            </a:lvl7pPr>
            <a:lvl8pPr marL="4872122" indent="0" algn="ctr">
              <a:buNone/>
              <a:defRPr sz="2436"/>
            </a:lvl8pPr>
            <a:lvl9pPr marL="5568141" indent="0" algn="ctr">
              <a:buNone/>
              <a:defRPr sz="2436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546926C-A237-450D-B292-DA49FDBE89D0}"/>
              </a:ext>
            </a:extLst>
          </p:cNvPr>
          <p:cNvSpPr>
            <a:spLocks noGrp="1" noChangeAspect="1"/>
          </p:cNvSpPr>
          <p:nvPr>
            <p:ph type="ctrTitle"/>
          </p:nvPr>
        </p:nvSpPr>
        <p:spPr>
          <a:xfrm>
            <a:off x="344110" y="585079"/>
            <a:ext cx="6871459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all" spc="-61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0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0D5FF42-94A7-E571-021F-50B9A49D213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13953" y="2877344"/>
            <a:ext cx="7156729" cy="5566097"/>
          </a:xfrm>
          <a:prstGeom prst="rect">
            <a:avLst/>
          </a:prstGeom>
        </p:spPr>
        <p:txBody>
          <a:bodyPr lIns="0" rIns="0"/>
          <a:lstStyle>
            <a:lvl1pPr>
              <a:spcBef>
                <a:spcPts val="344"/>
              </a:spcBef>
              <a:defRPr sz="2131">
                <a:solidFill>
                  <a:srgbClr val="000000"/>
                </a:solidFill>
              </a:defRPr>
            </a:lvl1pPr>
            <a:lvl2pPr>
              <a:defRPr sz="1827">
                <a:solidFill>
                  <a:srgbClr val="000000"/>
                </a:solidFill>
              </a:defRPr>
            </a:lvl2pPr>
            <a:lvl3pPr marL="1305034" indent="-261006">
              <a:buFont typeface="Wingdings" panose="05000000000000000000" pitchFamily="2" charset="2"/>
              <a:buChar char="§"/>
              <a:defRPr sz="1827">
                <a:solidFill>
                  <a:srgbClr val="7AC143"/>
                </a:solidFill>
              </a:defRPr>
            </a:lvl3pPr>
            <a:lvl4pPr marL="1827046" indent="-261006">
              <a:buFont typeface="Wingdings" panose="05000000000000000000" pitchFamily="2" charset="2"/>
              <a:buChar char="Ø"/>
              <a:defRPr sz="1522">
                <a:solidFill>
                  <a:srgbClr val="000000"/>
                </a:solidFill>
              </a:defRPr>
            </a:lvl4pPr>
            <a:lvl5pPr>
              <a:defRPr sz="1598">
                <a:solidFill>
                  <a:srgbClr val="000000"/>
                </a:solidFill>
              </a:defRPr>
            </a:lvl5pPr>
          </a:lstStyle>
          <a:p>
            <a:pPr lvl="0"/>
            <a:r>
              <a:rPr lang="en-AU"/>
              <a:t>Click to edit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2A839B-E244-1AB1-C0C6-1CEDBFFA296C}"/>
              </a:ext>
            </a:extLst>
          </p:cNvPr>
          <p:cNvSpPr>
            <a:spLocks noGrp="1" noChangeAspect="1"/>
          </p:cNvSpPr>
          <p:nvPr>
            <p:ph type="ctrTitle" hasCustomPrompt="1"/>
          </p:nvPr>
        </p:nvSpPr>
        <p:spPr>
          <a:xfrm>
            <a:off x="213954" y="585082"/>
            <a:ext cx="7156730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none" spc="-47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619EF44-6C9E-D448-CBD2-7EFADAE51BD9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13954" y="1763023"/>
            <a:ext cx="7156728" cy="1086482"/>
          </a:xfrm>
          <a:prstGeom prst="rect">
            <a:avLst/>
          </a:prstGeom>
        </p:spPr>
        <p:txBody>
          <a:bodyPr lIns="0" rIns="0"/>
          <a:lstStyle>
            <a:lvl1pPr marL="0" indent="0" algn="l">
              <a:buNone/>
              <a:defRPr sz="3653" baseline="0">
                <a:solidFill>
                  <a:schemeClr val="tx1"/>
                </a:solidFill>
                <a:latin typeface="Titillium Web SemiBold" panose="00000700000000000000" pitchFamily="2" charset="0"/>
              </a:defRPr>
            </a:lvl1pPr>
            <a:lvl2pPr marL="522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4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8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0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2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4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916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D861F64-709A-4D56-BB3A-799C65E5B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110" y="1918939"/>
            <a:ext cx="6871459" cy="63144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 algn="l">
              <a:buNone/>
              <a:defRPr sz="3044" b="0" i="0" baseline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696018" indent="0" algn="ctr">
              <a:buNone/>
              <a:defRPr sz="3044"/>
            </a:lvl2pPr>
            <a:lvl3pPr marL="1392034" indent="0" algn="ctr">
              <a:buNone/>
              <a:defRPr sz="2740"/>
            </a:lvl3pPr>
            <a:lvl4pPr marL="2088052" indent="0" algn="ctr">
              <a:buNone/>
              <a:defRPr sz="2436"/>
            </a:lvl4pPr>
            <a:lvl5pPr marL="2784070" indent="0" algn="ctr">
              <a:buNone/>
              <a:defRPr sz="2436"/>
            </a:lvl5pPr>
            <a:lvl6pPr marL="3480089" indent="0" algn="ctr">
              <a:buNone/>
              <a:defRPr sz="2436"/>
            </a:lvl6pPr>
            <a:lvl7pPr marL="4176104" indent="0" algn="ctr">
              <a:buNone/>
              <a:defRPr sz="2436"/>
            </a:lvl7pPr>
            <a:lvl8pPr marL="4872122" indent="0" algn="ctr">
              <a:buNone/>
              <a:defRPr sz="2436"/>
            </a:lvl8pPr>
            <a:lvl9pPr marL="5568141" indent="0" algn="ctr">
              <a:buNone/>
              <a:defRPr sz="2436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546926C-A237-450D-B292-DA49FDBE89D0}"/>
              </a:ext>
            </a:extLst>
          </p:cNvPr>
          <p:cNvSpPr>
            <a:spLocks noGrp="1" noChangeAspect="1"/>
          </p:cNvSpPr>
          <p:nvPr>
            <p:ph type="ctrTitle"/>
          </p:nvPr>
        </p:nvSpPr>
        <p:spPr>
          <a:xfrm>
            <a:off x="344110" y="585079"/>
            <a:ext cx="6871459" cy="1171260"/>
          </a:xfrm>
          <a:prstGeom prst="rect">
            <a:avLst/>
          </a:prstGeom>
        </p:spPr>
        <p:txBody>
          <a:bodyPr wrap="square" lIns="0" rIns="0">
            <a:noAutofit/>
          </a:bodyPr>
          <a:lstStyle>
            <a:lvl1pPr algn="l">
              <a:defRPr sz="5480" cap="all" spc="-61" baseline="0">
                <a:solidFill>
                  <a:srgbClr val="7AC143"/>
                </a:solidFill>
                <a:latin typeface="Titillium Bd" panose="00000800000000000000" pitchFamily="50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724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88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e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6AFE16-C94F-B2F9-7175-F3180EA2FA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" y="0"/>
            <a:ext cx="7559675" cy="104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45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</p:sldLayoutIdLst>
  <p:txStyles>
    <p:titleStyle>
      <a:lvl1pPr algn="l" defTabSz="1392034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8008" indent="-348008" algn="l" defTabSz="1392034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4027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HA logo white_inline.eps">
            <a:extLst>
              <a:ext uri="{FF2B5EF4-FFF2-40B4-BE49-F238E27FC236}">
                <a16:creationId xmlns:a16="http://schemas.microsoft.com/office/drawing/2014/main" id="{FF26645C-58D9-4801-8263-DF8872198DA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477" y="9097881"/>
            <a:ext cx="2114450" cy="9187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238B341-87CE-4057-8A50-40583F41E32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54133" y="9664870"/>
            <a:ext cx="2952287" cy="351734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5A0B8DE9-BBF0-4AA8-9B41-2BE3491700A8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969733" y="8179191"/>
            <a:ext cx="1522733" cy="28037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6AFE16-C94F-B2F9-7175-F3180EA2FA3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1" y="0"/>
            <a:ext cx="7559675" cy="104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1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22" r:id="rId2"/>
  </p:sldLayoutIdLst>
  <p:txStyles>
    <p:titleStyle>
      <a:lvl1pPr algn="l" defTabSz="1392034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8008" indent="-348008" algn="l" defTabSz="1392034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4027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HA logo white_inline.eps">
            <a:extLst>
              <a:ext uri="{FF2B5EF4-FFF2-40B4-BE49-F238E27FC236}">
                <a16:creationId xmlns:a16="http://schemas.microsoft.com/office/drawing/2014/main" id="{FF26645C-58D9-4801-8263-DF8872198DA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477" y="9097881"/>
            <a:ext cx="2114450" cy="9187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238B341-87CE-4057-8A50-40583F41E32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54133" y="9664870"/>
            <a:ext cx="2952287" cy="351734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5A0B8DE9-BBF0-4AA8-9B41-2BE3491700A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69733" y="8179191"/>
            <a:ext cx="1522733" cy="28037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16AFE16-C94F-B2F9-7175-F3180EA2FA3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1" y="0"/>
            <a:ext cx="7559675" cy="104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081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</p:sldLayoutIdLst>
  <p:txStyles>
    <p:titleStyle>
      <a:lvl1pPr algn="l" defTabSz="1392034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8008" indent="-348008" algn="l" defTabSz="1392034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4027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HA logo white_inline.eps">
            <a:extLst>
              <a:ext uri="{FF2B5EF4-FFF2-40B4-BE49-F238E27FC236}">
                <a16:creationId xmlns:a16="http://schemas.microsoft.com/office/drawing/2014/main" id="{FF26645C-58D9-4801-8263-DF8872198DA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477" y="9097881"/>
            <a:ext cx="2114450" cy="9187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238B341-87CE-4057-8A50-40583F41E32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54133" y="9664870"/>
            <a:ext cx="2952287" cy="351734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5A0B8DE9-BBF0-4AA8-9B41-2BE3491700A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969733" y="8179191"/>
            <a:ext cx="1522733" cy="280372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7BF864A-E0F6-4ABF-933A-34A1E275A25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1" y="3"/>
            <a:ext cx="7559674" cy="10439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44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</p:sldLayoutIdLst>
  <p:txStyles>
    <p:titleStyle>
      <a:lvl1pPr algn="l" defTabSz="1392034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8008" indent="-348008" algn="l" defTabSz="1392034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4027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66FA2EE-1179-DEEC-4F87-87E2A67B11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1" y="0"/>
            <a:ext cx="7559675" cy="104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890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</p:sldLayoutIdLst>
  <p:txStyles>
    <p:titleStyle>
      <a:lvl1pPr algn="ctr" defTabSz="696018" rtl="0" eaLnBrk="1" latinLnBrk="0" hangingPunct="1"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2013" indent="-522013" algn="l" defTabSz="696018" rtl="0" eaLnBrk="1" latinLnBrk="0" hangingPunct="1">
        <a:spcBef>
          <a:spcPct val="20000"/>
        </a:spcBef>
        <a:buFont typeface="Arial"/>
        <a:buChar char="•"/>
        <a:defRPr sz="4871" kern="1200">
          <a:solidFill>
            <a:schemeClr val="tx1"/>
          </a:solidFill>
          <a:latin typeface="+mn-lt"/>
          <a:ea typeface="+mn-ea"/>
          <a:cs typeface="+mn-cs"/>
        </a:defRPr>
      </a:lvl1pPr>
      <a:lvl2pPr marL="1131028" indent="-435011" algn="l" defTabSz="696018" rtl="0" eaLnBrk="1" latinLnBrk="0" hangingPunct="1">
        <a:spcBef>
          <a:spcPct val="20000"/>
        </a:spcBef>
        <a:buFont typeface="Arial"/>
        <a:buChar char="–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696018" rtl="0" eaLnBrk="1" latinLnBrk="0" hangingPunct="1">
        <a:spcBef>
          <a:spcPct val="20000"/>
        </a:spcBef>
        <a:buFont typeface="Arial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696018" rtl="0" eaLnBrk="1" latinLnBrk="0" hangingPunct="1">
        <a:spcBef>
          <a:spcPct val="20000"/>
        </a:spcBef>
        <a:buFont typeface="Arial"/>
        <a:buChar char="–"/>
        <a:defRPr sz="3044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696018" rtl="0" eaLnBrk="1" latinLnBrk="0" hangingPunct="1">
        <a:spcBef>
          <a:spcPct val="20000"/>
        </a:spcBef>
        <a:buFont typeface="Arial"/>
        <a:buChar char="»"/>
        <a:defRPr sz="3044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D88CA0-C32B-F9B6-B410-A10C0DFA6D1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" y="8196248"/>
            <a:ext cx="7559675" cy="224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8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821" r:id="rId2"/>
  </p:sldLayoutIdLst>
  <p:txStyles>
    <p:titleStyle>
      <a:lvl1pPr algn="ctr" defTabSz="696018" rtl="0" eaLnBrk="1" latinLnBrk="0" hangingPunct="1"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2013" indent="-522013" algn="l" defTabSz="696018" rtl="0" eaLnBrk="1" latinLnBrk="0" hangingPunct="1">
        <a:spcBef>
          <a:spcPct val="20000"/>
        </a:spcBef>
        <a:buFont typeface="Arial"/>
        <a:buChar char="•"/>
        <a:defRPr sz="4871" kern="1200">
          <a:solidFill>
            <a:schemeClr val="tx1"/>
          </a:solidFill>
          <a:latin typeface="+mn-lt"/>
          <a:ea typeface="+mn-ea"/>
          <a:cs typeface="+mn-cs"/>
        </a:defRPr>
      </a:lvl1pPr>
      <a:lvl2pPr marL="1131028" indent="-435011" algn="l" defTabSz="696018" rtl="0" eaLnBrk="1" latinLnBrk="0" hangingPunct="1">
        <a:spcBef>
          <a:spcPct val="20000"/>
        </a:spcBef>
        <a:buFont typeface="Arial"/>
        <a:buChar char="–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696018" rtl="0" eaLnBrk="1" latinLnBrk="0" hangingPunct="1">
        <a:spcBef>
          <a:spcPct val="20000"/>
        </a:spcBef>
        <a:buFont typeface="Arial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696018" rtl="0" eaLnBrk="1" latinLnBrk="0" hangingPunct="1">
        <a:spcBef>
          <a:spcPct val="20000"/>
        </a:spcBef>
        <a:buFont typeface="Arial"/>
        <a:buChar char="–"/>
        <a:defRPr sz="3044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696018" rtl="0" eaLnBrk="1" latinLnBrk="0" hangingPunct="1">
        <a:spcBef>
          <a:spcPct val="20000"/>
        </a:spcBef>
        <a:buFont typeface="Arial"/>
        <a:buChar char="»"/>
        <a:defRPr sz="3044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88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HA logo white_inline.eps">
            <a:extLst>
              <a:ext uri="{FF2B5EF4-FFF2-40B4-BE49-F238E27FC236}">
                <a16:creationId xmlns:a16="http://schemas.microsoft.com/office/drawing/2014/main" id="{FF26645C-58D9-4801-8263-DF8872198D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231" y="9059919"/>
            <a:ext cx="2114450" cy="91872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238B341-87CE-4057-8A50-40583F41E32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4133" y="9664870"/>
            <a:ext cx="2952287" cy="35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063452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1392034" rtl="0" eaLnBrk="1" latinLnBrk="0" hangingPunct="1">
        <a:lnSpc>
          <a:spcPct val="90000"/>
        </a:lnSpc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8008" indent="-348008" algn="l" defTabSz="1392034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1pPr>
      <a:lvl2pPr marL="1044027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1392034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1392034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264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23" r:id="rId2"/>
  </p:sldLayoutIdLst>
  <p:txStyles>
    <p:titleStyle>
      <a:lvl1pPr algn="ctr" defTabSz="696018" rtl="0" eaLnBrk="1" latinLnBrk="0" hangingPunct="1"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2013" indent="-522013" algn="l" defTabSz="696018" rtl="0" eaLnBrk="1" latinLnBrk="0" hangingPunct="1">
        <a:spcBef>
          <a:spcPct val="20000"/>
        </a:spcBef>
        <a:buFont typeface="Arial"/>
        <a:buChar char="•"/>
        <a:defRPr sz="4871" kern="1200">
          <a:solidFill>
            <a:schemeClr val="tx1"/>
          </a:solidFill>
          <a:latin typeface="+mn-lt"/>
          <a:ea typeface="+mn-ea"/>
          <a:cs typeface="+mn-cs"/>
        </a:defRPr>
      </a:lvl1pPr>
      <a:lvl2pPr marL="1131028" indent="-435011" algn="l" defTabSz="696018" rtl="0" eaLnBrk="1" latinLnBrk="0" hangingPunct="1">
        <a:spcBef>
          <a:spcPct val="20000"/>
        </a:spcBef>
        <a:buFont typeface="Arial"/>
        <a:buChar char="–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696018" rtl="0" eaLnBrk="1" latinLnBrk="0" hangingPunct="1">
        <a:spcBef>
          <a:spcPct val="20000"/>
        </a:spcBef>
        <a:buFont typeface="Arial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696018" rtl="0" eaLnBrk="1" latinLnBrk="0" hangingPunct="1">
        <a:spcBef>
          <a:spcPct val="20000"/>
        </a:spcBef>
        <a:buFont typeface="Arial"/>
        <a:buChar char="–"/>
        <a:defRPr sz="3044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696018" rtl="0" eaLnBrk="1" latinLnBrk="0" hangingPunct="1">
        <a:spcBef>
          <a:spcPct val="20000"/>
        </a:spcBef>
        <a:buFont typeface="Arial"/>
        <a:buChar char="»"/>
        <a:defRPr sz="3044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741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</p:sldLayoutIdLst>
  <p:txStyles>
    <p:titleStyle>
      <a:lvl1pPr algn="ctr" defTabSz="696018" rtl="0" eaLnBrk="1" latinLnBrk="0" hangingPunct="1"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2013" indent="-522013" algn="l" defTabSz="696018" rtl="0" eaLnBrk="1" latinLnBrk="0" hangingPunct="1">
        <a:spcBef>
          <a:spcPct val="20000"/>
        </a:spcBef>
        <a:buFont typeface="Arial"/>
        <a:buChar char="•"/>
        <a:defRPr sz="4871" kern="1200">
          <a:solidFill>
            <a:schemeClr val="tx1"/>
          </a:solidFill>
          <a:latin typeface="+mn-lt"/>
          <a:ea typeface="+mn-ea"/>
          <a:cs typeface="+mn-cs"/>
        </a:defRPr>
      </a:lvl1pPr>
      <a:lvl2pPr marL="1131028" indent="-435011" algn="l" defTabSz="696018" rtl="0" eaLnBrk="1" latinLnBrk="0" hangingPunct="1">
        <a:spcBef>
          <a:spcPct val="20000"/>
        </a:spcBef>
        <a:buFont typeface="Arial"/>
        <a:buChar char="–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1740044" indent="-348008" algn="l" defTabSz="696018" rtl="0" eaLnBrk="1" latinLnBrk="0" hangingPunct="1">
        <a:spcBef>
          <a:spcPct val="20000"/>
        </a:spcBef>
        <a:buFont typeface="Arial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3pPr>
      <a:lvl4pPr marL="2436062" indent="-348008" algn="l" defTabSz="696018" rtl="0" eaLnBrk="1" latinLnBrk="0" hangingPunct="1">
        <a:spcBef>
          <a:spcPct val="20000"/>
        </a:spcBef>
        <a:buFont typeface="Arial"/>
        <a:buChar char="–"/>
        <a:defRPr sz="3044" kern="1200">
          <a:solidFill>
            <a:schemeClr val="tx1"/>
          </a:solidFill>
          <a:latin typeface="+mn-lt"/>
          <a:ea typeface="+mn-ea"/>
          <a:cs typeface="+mn-cs"/>
        </a:defRPr>
      </a:lvl4pPr>
      <a:lvl5pPr marL="3132080" indent="-348008" algn="l" defTabSz="696018" rtl="0" eaLnBrk="1" latinLnBrk="0" hangingPunct="1">
        <a:spcBef>
          <a:spcPct val="20000"/>
        </a:spcBef>
        <a:buFont typeface="Arial"/>
        <a:buChar char="»"/>
        <a:defRPr sz="3044" kern="1200">
          <a:solidFill>
            <a:schemeClr val="tx1"/>
          </a:solidFill>
          <a:latin typeface="+mn-lt"/>
          <a:ea typeface="+mn-ea"/>
          <a:cs typeface="+mn-cs"/>
        </a:defRPr>
      </a:lvl5pPr>
      <a:lvl6pPr marL="3828096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6pPr>
      <a:lvl7pPr marL="4524114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7pPr>
      <a:lvl8pPr marL="5220132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8pPr>
      <a:lvl9pPr marL="5916151" indent="-348008" algn="l" defTabSz="696018" rtl="0" eaLnBrk="1" latinLnBrk="0" hangingPunct="1">
        <a:spcBef>
          <a:spcPct val="20000"/>
        </a:spcBef>
        <a:buFont typeface="Arial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6018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203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805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4070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80089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6104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2122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8141" algn="l" defTabSz="69601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en-us/office/create-your-own-theme-in-powerpoint-83e68627-2c17-454a-9fd8-62deb81951a6" TargetMode="External"/><Relationship Id="rId2" Type="http://schemas.openxmlformats.org/officeDocument/2006/relationships/hyperlink" Target="https://www.planthealthaustralia.com.au/response-arrangements/industry-resource-toolkit/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support.microsoft.com/en-us/office/save-a-slide-as-an-image-or-as-a-separate-presentation-file-58a32e76-2026-431c-9d2b-e8312e49dae7" TargetMode="External"/><Relationship Id="rId4" Type="http://schemas.openxmlformats.org/officeDocument/2006/relationships/hyperlink" Target="https://support.microsoft.com/en-gb/office/change-the-color-or-style-of-a-chart-in-office-f4db3f23-f5a1-4b30-abb3-62e8c2c33d9b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13" Type="http://schemas.openxmlformats.org/officeDocument/2006/relationships/image" Target="../media/image20.png"/><Relationship Id="rId18" Type="http://schemas.openxmlformats.org/officeDocument/2006/relationships/image" Target="../media/image25.svg"/><Relationship Id="rId3" Type="http://schemas.openxmlformats.org/officeDocument/2006/relationships/image" Target="../media/image10.png"/><Relationship Id="rId21" Type="http://schemas.openxmlformats.org/officeDocument/2006/relationships/image" Target="../media/image28.png"/><Relationship Id="rId7" Type="http://schemas.openxmlformats.org/officeDocument/2006/relationships/image" Target="../media/image14.png"/><Relationship Id="rId12" Type="http://schemas.openxmlformats.org/officeDocument/2006/relationships/image" Target="../media/image19.svg"/><Relationship Id="rId17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3.svg"/><Relationship Id="rId20" Type="http://schemas.openxmlformats.org/officeDocument/2006/relationships/image" Target="../media/image27.sv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svg"/><Relationship Id="rId19" Type="http://schemas.openxmlformats.org/officeDocument/2006/relationships/image" Target="../media/image26.png"/><Relationship Id="rId4" Type="http://schemas.openxmlformats.org/officeDocument/2006/relationships/image" Target="../media/image11.svg"/><Relationship Id="rId9" Type="http://schemas.openxmlformats.org/officeDocument/2006/relationships/image" Target="../media/image16.png"/><Relationship Id="rId14" Type="http://schemas.openxmlformats.org/officeDocument/2006/relationships/image" Target="../media/image21.svg"/><Relationship Id="rId22" Type="http://schemas.openxmlformats.org/officeDocument/2006/relationships/image" Target="../media/image29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13" Type="http://schemas.openxmlformats.org/officeDocument/2006/relationships/image" Target="../media/image40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sv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svg"/><Relationship Id="rId4" Type="http://schemas.openxmlformats.org/officeDocument/2006/relationships/image" Target="../media/image31.svg"/><Relationship Id="rId9" Type="http://schemas.openxmlformats.org/officeDocument/2006/relationships/image" Target="../media/image36.png"/><Relationship Id="rId14" Type="http://schemas.openxmlformats.org/officeDocument/2006/relationships/image" Target="../media/image4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DC7E1EB-A348-47AE-C0DE-6081FBEC55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3600" dirty="0">
                <a:solidFill>
                  <a:schemeClr val="accent1"/>
                </a:solidFill>
              </a:rPr>
              <a:t>Industry resource toolkit</a:t>
            </a:r>
            <a:br>
              <a:rPr lang="en-AU" sz="2800" dirty="0">
                <a:solidFill>
                  <a:schemeClr val="accent1"/>
                </a:solidFill>
              </a:rPr>
            </a:br>
            <a:r>
              <a:rPr lang="en-AU" sz="2800" dirty="0">
                <a:solidFill>
                  <a:schemeClr val="tx2"/>
                </a:solidFill>
              </a:rPr>
              <a:t>Article 3: </a:t>
            </a:r>
            <a:r>
              <a:rPr lang="en-US" sz="2800" dirty="0">
                <a:solidFill>
                  <a:schemeClr val="tx2"/>
                </a:solidFill>
              </a:rPr>
              <a:t>Responding to an Emergency Plant Pest under the EPPRD</a:t>
            </a:r>
            <a:endParaRPr lang="en-US" sz="2800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C1CA0EAE-569B-CEFC-979E-ABAC5978B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955" y="2180885"/>
            <a:ext cx="7156729" cy="5566097"/>
          </a:xfrm>
        </p:spPr>
        <p:txBody>
          <a:bodyPr/>
          <a:lstStyle/>
          <a:p>
            <a:pPr marL="0" indent="0">
              <a:buNone/>
            </a:pP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This graphic pack support the 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  <a:hlinkClick r:id="rId2"/>
              </a:rPr>
              <a:t>Industry </a:t>
            </a:r>
            <a:r>
              <a:rPr lang="en-US" sz="1400" dirty="0">
                <a:highlight>
                  <a:srgbClr val="FFFFFF"/>
                </a:highlight>
                <a:latin typeface="Titillium Web" panose="00000400000000000000" pitchFamily="2" charset="0"/>
                <a:hlinkClick r:id="rId2"/>
              </a:rPr>
              <a:t>resource toolkit </a:t>
            </a:r>
            <a:r>
              <a:rPr lang="en-US" sz="1400" dirty="0">
                <a:highlight>
                  <a:srgbClr val="FFFFFF"/>
                </a:highlight>
                <a:latin typeface="Titillium Web" panose="00000400000000000000" pitchFamily="2" charset="0"/>
              </a:rPr>
              <a:t>– 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an educational series aimed at providing Plant Health Australia (PHA) Plant Industry Members with a resource toolkit containing information on national response arrangements under the Emergency Plant Pest Response Deed (EPPRD). </a:t>
            </a:r>
          </a:p>
          <a:p>
            <a:pPr marL="0" indent="0">
              <a:buNone/>
            </a:pPr>
            <a:endParaRPr lang="en-US" sz="14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tillium Web" panose="00000400000000000000" pitchFamily="2" charset="0"/>
            </a:endParaRPr>
          </a:p>
          <a:p>
            <a:pPr marL="0" indent="0">
              <a:buNone/>
            </a:pP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The toolkit is a collection of 12 articles developed by Plant Health Australia to help Plant Industry Members educate their own members about the Emergency Plant Pest Response Deed (EPPRD). </a:t>
            </a:r>
          </a:p>
          <a:p>
            <a:pPr marL="0" indent="0">
              <a:buNone/>
            </a:pPr>
            <a:endParaRPr lang="en-US" sz="14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tillium Web" panose="00000400000000000000" pitchFamily="2" charset="0"/>
            </a:endParaRPr>
          </a:p>
          <a:p>
            <a:pPr marL="0" indent="0">
              <a:buNone/>
            </a:pP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This pack supports the content contained in Article 3, </a:t>
            </a:r>
            <a:r>
              <a:rPr lang="en-US" sz="1400" dirty="0">
                <a:highlight>
                  <a:srgbClr val="FFFFFF"/>
                </a:highlight>
                <a:latin typeface="Titillium Web" panose="00000400000000000000" pitchFamily="2" charset="0"/>
                <a:hlinkClick r:id="rId2"/>
              </a:rPr>
              <a:t>Responding to an Emergency Plant Pest under the EPPRD</a:t>
            </a:r>
            <a:r>
              <a:rPr lang="en-US" sz="1400" dirty="0">
                <a:highlight>
                  <a:srgbClr val="FFFFFF"/>
                </a:highlight>
                <a:latin typeface="Titillium Web" panose="00000400000000000000" pitchFamily="2" charset="0"/>
              </a:rPr>
              <a:t>.</a:t>
            </a:r>
            <a:r>
              <a:rPr lang="en-US" sz="1400" dirty="0">
                <a:solidFill>
                  <a:schemeClr val="tx1"/>
                </a:solidFill>
                <a:highlight>
                  <a:srgbClr val="FFFFFF"/>
                </a:highlight>
                <a:latin typeface="Titillium Web" panose="00000400000000000000" pitchFamily="2" charset="0"/>
              </a:rPr>
              <a:t> The 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graphics</a:t>
            </a:r>
            <a:r>
              <a:rPr lang="en-US" sz="1400" dirty="0">
                <a:solidFill>
                  <a:schemeClr val="tx1"/>
                </a:solidFill>
                <a:highlight>
                  <a:srgbClr val="FFFFFF"/>
                </a:highlight>
                <a:latin typeface="Titillium Web" panose="00000400000000000000" pitchFamily="2" charset="0"/>
              </a:rPr>
              <a:t> 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include: </a:t>
            </a:r>
          </a:p>
          <a:p>
            <a:pPr marL="0" indent="0">
              <a:buNone/>
            </a:pPr>
            <a:endParaRPr lang="en-US" sz="1400" dirty="0">
              <a:highlight>
                <a:srgbClr val="FFFFFF"/>
              </a:highlight>
              <a:latin typeface="Titillium Web" panose="00000400000000000000" pitchFamily="2" charset="0"/>
            </a:endParaRPr>
          </a:p>
          <a:p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icons that depict Emergency Plant Pests.</a:t>
            </a:r>
          </a:p>
          <a:p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the structure of a Control Centre within an Incident Management Team</a:t>
            </a:r>
          </a:p>
          <a:p>
            <a:r>
              <a:rPr lang="en-US" sz="1400" dirty="0">
                <a:highlight>
                  <a:srgbClr val="FFFFFF"/>
                </a:highlight>
                <a:latin typeface="Titillium Web" panose="00000400000000000000" pitchFamily="2" charset="0"/>
              </a:rPr>
              <a:t>how the cost of a response is equitably shared between governments and industries based on the relative public and private benefit of eradicating the EPP.</a:t>
            </a:r>
            <a:endParaRPr lang="en-US" sz="14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Titillium Web" panose="00000400000000000000" pitchFamily="2" charset="0"/>
            </a:endParaRPr>
          </a:p>
          <a:p>
            <a:pPr marL="0" indent="0">
              <a:buNone/>
            </a:pPr>
            <a:endParaRPr lang="en-US" sz="1400" dirty="0">
              <a:highlight>
                <a:srgbClr val="FFFFFF"/>
              </a:highlight>
              <a:latin typeface="Titillium Web" panose="00000400000000000000" pitchFamily="2" charset="0"/>
            </a:endParaRPr>
          </a:p>
          <a:p>
            <a:pPr marL="0" indent="0">
              <a:buNone/>
            </a:pPr>
            <a:r>
              <a:rPr lang="en-US" sz="1400" dirty="0">
                <a:latin typeface="Titillium Web" panose="00000400000000000000" pitchFamily="2" charset="0"/>
              </a:rPr>
              <a:t>Use the graphics to:</a:t>
            </a:r>
          </a:p>
          <a:p>
            <a:r>
              <a:rPr lang="en-US" sz="14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customise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 the </a:t>
            </a:r>
            <a:r>
              <a:rPr lang="en-US" sz="14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colours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 to suit your </a:t>
            </a:r>
            <a:r>
              <a:rPr lang="en-US" sz="14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organisation’s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 branding</a:t>
            </a:r>
            <a:endParaRPr lang="en-US" sz="1400" dirty="0">
              <a:latin typeface="Titillium Web" panose="00000400000000000000" pitchFamily="2" charset="0"/>
            </a:endParaRPr>
          </a:p>
          <a:p>
            <a:r>
              <a:rPr lang="en-US" sz="1400" dirty="0">
                <a:latin typeface="Titillium Web" panose="00000400000000000000" pitchFamily="2" charset="0"/>
              </a:rPr>
              <a:t>create images for social media, website, newsletters, and other formats.</a:t>
            </a:r>
          </a:p>
          <a:p>
            <a:r>
              <a:rPr lang="en-US" sz="1400" dirty="0">
                <a:latin typeface="Titillium Web" panose="00000400000000000000" pitchFamily="2" charset="0"/>
              </a:rPr>
              <a:t>incorporate them into your member training and educational programs</a:t>
            </a:r>
          </a:p>
          <a:p>
            <a:r>
              <a:rPr lang="en-US" sz="1400" dirty="0">
                <a:latin typeface="Titillium Web" panose="00000400000000000000" pitchFamily="2" charset="0"/>
              </a:rPr>
              <a:t>in your promotional material as brochures and flyers.</a:t>
            </a:r>
          </a:p>
          <a:p>
            <a:pPr marL="0" indent="0">
              <a:buNone/>
            </a:pPr>
            <a:endParaRPr lang="en-US" sz="1400" dirty="0">
              <a:latin typeface="Titillium Web" panose="00000400000000000000" pitchFamily="2" charset="0"/>
            </a:endParaRPr>
          </a:p>
          <a:p>
            <a:pPr marL="0" indent="0">
              <a:buNone/>
            </a:pPr>
            <a:r>
              <a:rPr lang="en-US" sz="1400" b="1" dirty="0">
                <a:latin typeface="Titillium Web" panose="00000400000000000000" pitchFamily="2" charset="0"/>
              </a:rPr>
              <a:t>Learn more about </a:t>
            </a:r>
            <a:r>
              <a:rPr lang="en-US" sz="1400" b="1" dirty="0" err="1">
                <a:latin typeface="Titillium Web" panose="00000400000000000000" pitchFamily="2" charset="0"/>
              </a:rPr>
              <a:t>customising</a:t>
            </a:r>
            <a:r>
              <a:rPr lang="en-US" sz="1400" b="1" dirty="0">
                <a:latin typeface="Titillium Web" panose="00000400000000000000" pitchFamily="2" charset="0"/>
              </a:rPr>
              <a:t> the graphics contained in this pack:</a:t>
            </a:r>
          </a:p>
          <a:p>
            <a:r>
              <a:rPr lang="en-US" sz="1400" dirty="0">
                <a:latin typeface="Titillium Web" panose="00000400000000000000" pitchFamily="2" charset="0"/>
                <a:hlinkClick r:id="rId3"/>
              </a:rPr>
              <a:t>how to add a </a:t>
            </a:r>
            <a:r>
              <a:rPr lang="en-US" sz="1400" dirty="0" err="1">
                <a:latin typeface="Titillium Web" panose="00000400000000000000" pitchFamily="2" charset="0"/>
                <a:hlinkClick r:id="rId3"/>
              </a:rPr>
              <a:t>colour</a:t>
            </a:r>
            <a:r>
              <a:rPr lang="en-US" sz="1400" dirty="0">
                <a:latin typeface="Titillium Web" panose="00000400000000000000" pitchFamily="2" charset="0"/>
                <a:hlinkClick r:id="rId3"/>
              </a:rPr>
              <a:t> palette in PowerPoint to match your </a:t>
            </a:r>
            <a:r>
              <a:rPr lang="en-US" sz="1400" dirty="0" err="1">
                <a:latin typeface="Titillium Web" panose="00000400000000000000" pitchFamily="2" charset="0"/>
                <a:hlinkClick r:id="rId3"/>
              </a:rPr>
              <a:t>organisation's</a:t>
            </a:r>
            <a:r>
              <a:rPr lang="en-US" sz="1400" dirty="0">
                <a:latin typeface="Titillium Web" panose="00000400000000000000" pitchFamily="2" charset="0"/>
                <a:hlinkClick r:id="rId3"/>
              </a:rPr>
              <a:t> branding</a:t>
            </a:r>
            <a:endParaRPr lang="en-US" sz="1400" dirty="0">
              <a:latin typeface="Titillium Web" panose="00000400000000000000" pitchFamily="2" charset="0"/>
            </a:endParaRPr>
          </a:p>
          <a:p>
            <a:r>
              <a:rPr lang="en-US" sz="1400" dirty="0">
                <a:latin typeface="Titillium Web" panose="00000400000000000000" pitchFamily="2" charset="0"/>
                <a:hlinkClick r:id="rId4"/>
              </a:rPr>
              <a:t>how to change the </a:t>
            </a:r>
            <a:r>
              <a:rPr lang="en-US" sz="1400" dirty="0" err="1">
                <a:latin typeface="Titillium Web" panose="00000400000000000000" pitchFamily="2" charset="0"/>
                <a:hlinkClick r:id="rId4"/>
              </a:rPr>
              <a:t>colour</a:t>
            </a:r>
            <a:r>
              <a:rPr lang="en-US" sz="1400" dirty="0">
                <a:latin typeface="Titillium Web" panose="00000400000000000000" pitchFamily="2" charset="0"/>
                <a:hlinkClick r:id="rId4"/>
              </a:rPr>
              <a:t> of a diagram in PowerPoint</a:t>
            </a:r>
            <a:endParaRPr lang="en-US" sz="1400" dirty="0">
              <a:latin typeface="Titillium Web" panose="00000400000000000000" pitchFamily="2" charset="0"/>
            </a:endParaRPr>
          </a:p>
          <a:p>
            <a:r>
              <a:rPr lang="en-US" sz="1400" dirty="0">
                <a:highlight>
                  <a:srgbClr val="FFFFFF"/>
                </a:highlight>
                <a:latin typeface="Titillium Web" panose="00000400000000000000" pitchFamily="2" charset="0"/>
                <a:hlinkClick r:id="rId5"/>
              </a:rPr>
              <a:t>h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  <a:hlinkClick r:id="rId5"/>
              </a:rPr>
              <a:t>ow to save a PowerPoint slide as a .</a:t>
            </a:r>
            <a:r>
              <a:rPr lang="en-US" sz="14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  <a:hlinkClick r:id="rId5"/>
              </a:rPr>
              <a:t>png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  <a:hlinkClick r:id="rId5"/>
              </a:rPr>
              <a:t> or .jpeg file</a:t>
            </a:r>
            <a:r>
              <a:rPr lang="en-US" sz="14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tillium Web" panose="00000400000000000000" pitchFamily="2" charset="0"/>
              </a:rPr>
              <a:t>.</a:t>
            </a:r>
            <a:endParaRPr lang="en-US" sz="1400" dirty="0">
              <a:latin typeface="Titillium Web" panose="00000400000000000000" pitchFamily="2" charset="0"/>
            </a:endParaRPr>
          </a:p>
          <a:p>
            <a:pPr marL="0" indent="0">
              <a:buNone/>
            </a:pPr>
            <a:endParaRPr lang="en-US" sz="1400" dirty="0">
              <a:latin typeface="Titillium Web" panose="00000400000000000000" pitchFamily="2" charset="0"/>
            </a:endParaRPr>
          </a:p>
          <a:p>
            <a:pPr marL="0" indent="0">
              <a:buNone/>
            </a:pPr>
            <a:r>
              <a:rPr lang="en-US" sz="1400" dirty="0">
                <a:latin typeface="Titillium Web" panose="00000400000000000000" pitchFamily="2" charset="0"/>
              </a:rPr>
              <a:t>Find out more about the </a:t>
            </a:r>
            <a:r>
              <a:rPr lang="en-US" sz="1400" dirty="0">
                <a:latin typeface="Titillium Web" panose="00000400000000000000" pitchFamily="2" charset="0"/>
                <a:hlinkClick r:id="rId2"/>
              </a:rPr>
              <a:t>Industry resource toolkit</a:t>
            </a:r>
            <a:r>
              <a:rPr lang="en-US" sz="1400" dirty="0">
                <a:latin typeface="Titillium Web" panose="00000400000000000000" pitchFamily="2" charset="0"/>
              </a:rPr>
              <a:t>.</a:t>
            </a:r>
          </a:p>
          <a:p>
            <a:pPr marL="0" indent="0">
              <a:buNone/>
            </a:pPr>
            <a:endParaRPr lang="en-US" sz="1400" dirty="0">
              <a:latin typeface="Titillium Web" panose="00000400000000000000" pitchFamily="2" charset="0"/>
            </a:endParaRPr>
          </a:p>
          <a:p>
            <a:pPr marL="0" indent="0">
              <a:buNone/>
            </a:pPr>
            <a:endParaRPr lang="en-US" sz="1400" dirty="0">
              <a:latin typeface="Titillium Web" panose="00000400000000000000" pitchFamily="2" charset="0"/>
            </a:endParaRP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27875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CF9D77A-4176-9336-033E-93B2755C73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5959" y="187384"/>
            <a:ext cx="3849341" cy="1171259"/>
          </a:xfrm>
        </p:spPr>
        <p:txBody>
          <a:bodyPr/>
          <a:lstStyle/>
          <a:p>
            <a:r>
              <a:rPr lang="en-AU" sz="3200" dirty="0"/>
              <a:t>What is an EPP?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397BF19-3AF9-E7D7-CFA6-2B162F700C9E}"/>
              </a:ext>
            </a:extLst>
          </p:cNvPr>
          <p:cNvSpPr txBox="1"/>
          <p:nvPr/>
        </p:nvSpPr>
        <p:spPr>
          <a:xfrm>
            <a:off x="505119" y="1029270"/>
            <a:ext cx="1798569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>
                <a:solidFill>
                  <a:srgbClr val="007F64"/>
                </a:solidFill>
                <a:latin typeface="+mj-lt"/>
              </a:rPr>
              <a:t>An EPP must be a…</a:t>
            </a:r>
            <a:endParaRPr lang="en-AU" sz="2400">
              <a:solidFill>
                <a:srgbClr val="007F64"/>
              </a:solidFill>
              <a:latin typeface="+mj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54C403B-4185-0EF5-C7CB-DCA873B1994E}"/>
              </a:ext>
            </a:extLst>
          </p:cNvPr>
          <p:cNvSpPr txBox="1"/>
          <p:nvPr/>
        </p:nvSpPr>
        <p:spPr>
          <a:xfrm>
            <a:off x="4077247" y="1070818"/>
            <a:ext cx="3249031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>
                <a:solidFill>
                  <a:srgbClr val="7AC143"/>
                </a:solidFill>
                <a:latin typeface="+mj-lt"/>
              </a:rPr>
              <a:t>An EPP must have an impact on…</a:t>
            </a:r>
            <a:endParaRPr lang="en-AU" sz="2400" dirty="0">
              <a:solidFill>
                <a:srgbClr val="7AC143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B50BE15A-1D58-90F3-6CBD-2630A3F3CBCD}"/>
              </a:ext>
            </a:extLst>
          </p:cNvPr>
          <p:cNvSpPr/>
          <p:nvPr/>
        </p:nvSpPr>
        <p:spPr>
          <a:xfrm>
            <a:off x="4298586" y="1573083"/>
            <a:ext cx="1403177" cy="1403177"/>
          </a:xfrm>
          <a:prstGeom prst="ellipse">
            <a:avLst/>
          </a:prstGeom>
          <a:solidFill>
            <a:srgbClr val="7AC1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D5C6622-9A6C-19BB-8BFA-06153D1C916E}"/>
              </a:ext>
            </a:extLst>
          </p:cNvPr>
          <p:cNvSpPr/>
          <p:nvPr/>
        </p:nvSpPr>
        <p:spPr>
          <a:xfrm>
            <a:off x="4298586" y="3171542"/>
            <a:ext cx="1403177" cy="1403177"/>
          </a:xfrm>
          <a:prstGeom prst="ellipse">
            <a:avLst/>
          </a:prstGeom>
          <a:solidFill>
            <a:srgbClr val="7AC1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C0BA526-7426-7F09-1C0C-78440ACD27A2}"/>
              </a:ext>
            </a:extLst>
          </p:cNvPr>
          <p:cNvSpPr/>
          <p:nvPr/>
        </p:nvSpPr>
        <p:spPr>
          <a:xfrm>
            <a:off x="4298586" y="4783175"/>
            <a:ext cx="1403177" cy="1403177"/>
          </a:xfrm>
          <a:prstGeom prst="ellipse">
            <a:avLst/>
          </a:prstGeom>
          <a:solidFill>
            <a:srgbClr val="7AC1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1897070-08E5-9B78-3868-3886A059873F}"/>
              </a:ext>
            </a:extLst>
          </p:cNvPr>
          <p:cNvSpPr/>
          <p:nvPr/>
        </p:nvSpPr>
        <p:spPr>
          <a:xfrm>
            <a:off x="644511" y="1577890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F87A3307-382C-E288-07BC-7144514D4878}"/>
              </a:ext>
            </a:extLst>
          </p:cNvPr>
          <p:cNvSpPr/>
          <p:nvPr/>
        </p:nvSpPr>
        <p:spPr>
          <a:xfrm>
            <a:off x="639140" y="3188400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9774207-9E75-02AC-32DF-9C716F01A39B}"/>
              </a:ext>
            </a:extLst>
          </p:cNvPr>
          <p:cNvSpPr/>
          <p:nvPr/>
        </p:nvSpPr>
        <p:spPr>
          <a:xfrm>
            <a:off x="648424" y="4798911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A4A1849E-9C33-1650-A9A4-9E2A29ACED89}"/>
              </a:ext>
            </a:extLst>
          </p:cNvPr>
          <p:cNvSpPr/>
          <p:nvPr/>
        </p:nvSpPr>
        <p:spPr>
          <a:xfrm>
            <a:off x="2184162" y="4798911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34690789-B9E8-9961-8F33-23F3EF868E0A}"/>
              </a:ext>
            </a:extLst>
          </p:cNvPr>
          <p:cNvSpPr/>
          <p:nvPr/>
        </p:nvSpPr>
        <p:spPr>
          <a:xfrm>
            <a:off x="2184164" y="3188400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8ED141-F7B6-E659-DF5C-59A35CBE22C2}"/>
              </a:ext>
            </a:extLst>
          </p:cNvPr>
          <p:cNvSpPr txBox="1"/>
          <p:nvPr/>
        </p:nvSpPr>
        <p:spPr>
          <a:xfrm>
            <a:off x="4769281" y="2670311"/>
            <a:ext cx="50458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CROPS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9BD910-EDE5-B78E-3082-EC7F0A2375AA}"/>
              </a:ext>
            </a:extLst>
          </p:cNvPr>
          <p:cNvSpPr txBox="1"/>
          <p:nvPr/>
        </p:nvSpPr>
        <p:spPr>
          <a:xfrm>
            <a:off x="1018373" y="2677264"/>
            <a:ext cx="62592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INSECT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4667E8-0921-2171-EE86-AB18D0ABA033}"/>
              </a:ext>
            </a:extLst>
          </p:cNvPr>
          <p:cNvSpPr txBox="1"/>
          <p:nvPr/>
        </p:nvSpPr>
        <p:spPr>
          <a:xfrm>
            <a:off x="875336" y="4211257"/>
            <a:ext cx="930424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PATHOGEN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2433DF-0300-0D20-13B9-FD6050B9BE29}"/>
              </a:ext>
            </a:extLst>
          </p:cNvPr>
          <p:cNvSpPr txBox="1"/>
          <p:nvPr/>
        </p:nvSpPr>
        <p:spPr>
          <a:xfrm>
            <a:off x="2415340" y="4211422"/>
            <a:ext cx="95546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NEMATODE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59DE1D-43E3-2FD6-3D11-9D93DAC687DD}"/>
              </a:ext>
            </a:extLst>
          </p:cNvPr>
          <p:cNvSpPr txBox="1"/>
          <p:nvPr/>
        </p:nvSpPr>
        <p:spPr>
          <a:xfrm>
            <a:off x="1078137" y="5910911"/>
            <a:ext cx="542827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SNAIL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7FD1AC-044C-3491-2E46-00ED6BFDE4C2}"/>
              </a:ext>
            </a:extLst>
          </p:cNvPr>
          <p:cNvSpPr txBox="1"/>
          <p:nvPr/>
        </p:nvSpPr>
        <p:spPr>
          <a:xfrm>
            <a:off x="2627844" y="5910911"/>
            <a:ext cx="53203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WEED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C35F60-D6FE-5423-64F1-69133FC8488C}"/>
              </a:ext>
            </a:extLst>
          </p:cNvPr>
          <p:cNvSpPr txBox="1"/>
          <p:nvPr/>
        </p:nvSpPr>
        <p:spPr>
          <a:xfrm>
            <a:off x="4821113" y="5909697"/>
            <a:ext cx="358287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BEES</a:t>
            </a:r>
            <a:endParaRPr lang="en-AU" sz="1400" b="1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63DE0E-2097-DEA7-16D4-D27EEB808B0D}"/>
              </a:ext>
            </a:extLst>
          </p:cNvPr>
          <p:cNvSpPr txBox="1"/>
          <p:nvPr/>
        </p:nvSpPr>
        <p:spPr>
          <a:xfrm>
            <a:off x="4739434" y="4119715"/>
            <a:ext cx="516927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EDIBLE</a:t>
            </a:r>
          </a:p>
          <a:p>
            <a:pPr algn="ctr"/>
            <a:r>
              <a:rPr lang="en-US" sz="1100" b="1">
                <a:solidFill>
                  <a:schemeClr val="bg1"/>
                </a:solidFill>
              </a:rPr>
              <a:t>FUNGI</a:t>
            </a:r>
            <a:endParaRPr lang="en-AU" sz="1400" b="1">
              <a:solidFill>
                <a:schemeClr val="bg1"/>
              </a:solidFill>
            </a:endParaRPr>
          </a:p>
        </p:txBody>
      </p:sp>
      <p:pic>
        <p:nvPicPr>
          <p:cNvPr id="18" name="Graphic 17" descr="Beetle with solid fill">
            <a:extLst>
              <a:ext uri="{FF2B5EF4-FFF2-40B4-BE49-F238E27FC236}">
                <a16:creationId xmlns:a16="http://schemas.microsoft.com/office/drawing/2014/main" id="{F8715D0C-1211-0C21-5B3A-E5C6B5A4DB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1476" y="1744121"/>
            <a:ext cx="937074" cy="937074"/>
          </a:xfrm>
          <a:prstGeom prst="rect">
            <a:avLst/>
          </a:prstGeom>
        </p:spPr>
      </p:pic>
      <p:pic>
        <p:nvPicPr>
          <p:cNvPr id="21" name="Graphic 20" descr="Germ with solid fill">
            <a:extLst>
              <a:ext uri="{FF2B5EF4-FFF2-40B4-BE49-F238E27FC236}">
                <a16:creationId xmlns:a16="http://schemas.microsoft.com/office/drawing/2014/main" id="{111A0B2F-292A-1567-B490-2353606547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2779" y="3318573"/>
            <a:ext cx="937074" cy="937074"/>
          </a:xfrm>
          <a:prstGeom prst="rect">
            <a:avLst/>
          </a:prstGeom>
        </p:spPr>
      </p:pic>
      <p:pic>
        <p:nvPicPr>
          <p:cNvPr id="24" name="Graphic 23" descr="Snail with solid fill">
            <a:extLst>
              <a:ext uri="{FF2B5EF4-FFF2-40B4-BE49-F238E27FC236}">
                <a16:creationId xmlns:a16="http://schemas.microsoft.com/office/drawing/2014/main" id="{16D80C9D-342F-7FD8-043C-28373B288C7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75336" y="4910237"/>
            <a:ext cx="1058137" cy="1058138"/>
          </a:xfrm>
          <a:prstGeom prst="rect">
            <a:avLst/>
          </a:prstGeom>
        </p:spPr>
      </p:pic>
      <p:pic>
        <p:nvPicPr>
          <p:cNvPr id="28" name="Graphic 27" descr="Bee with solid fill">
            <a:extLst>
              <a:ext uri="{FF2B5EF4-FFF2-40B4-BE49-F238E27FC236}">
                <a16:creationId xmlns:a16="http://schemas.microsoft.com/office/drawing/2014/main" id="{E0C49914-B6B0-4946-39E8-B3014038D77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69811" y="4874139"/>
            <a:ext cx="1056169" cy="1056169"/>
          </a:xfrm>
          <a:prstGeom prst="rect">
            <a:avLst/>
          </a:prstGeom>
        </p:spPr>
      </p:pic>
      <p:pic>
        <p:nvPicPr>
          <p:cNvPr id="32" name="Graphic 31" descr="Mushroom with solid fill">
            <a:extLst>
              <a:ext uri="{FF2B5EF4-FFF2-40B4-BE49-F238E27FC236}">
                <a16:creationId xmlns:a16="http://schemas.microsoft.com/office/drawing/2014/main" id="{CF79A32C-4EED-8C87-8E84-F26A56ACAC8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529358" y="3226452"/>
            <a:ext cx="937074" cy="937074"/>
          </a:xfrm>
          <a:prstGeom prst="rect">
            <a:avLst/>
          </a:prstGeom>
        </p:spPr>
      </p:pic>
      <p:pic>
        <p:nvPicPr>
          <p:cNvPr id="35" name="Graphic 34" descr="Avocado with solid fill">
            <a:extLst>
              <a:ext uri="{FF2B5EF4-FFF2-40B4-BE49-F238E27FC236}">
                <a16:creationId xmlns:a16="http://schemas.microsoft.com/office/drawing/2014/main" id="{69AC3588-5B00-C978-2B90-1C222B5C933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633520" y="1744121"/>
            <a:ext cx="937074" cy="937074"/>
          </a:xfrm>
          <a:prstGeom prst="rect">
            <a:avLst/>
          </a:prstGeom>
        </p:spPr>
      </p:pic>
      <p:sp>
        <p:nvSpPr>
          <p:cNvPr id="44" name="Oval 43">
            <a:extLst>
              <a:ext uri="{FF2B5EF4-FFF2-40B4-BE49-F238E27FC236}">
                <a16:creationId xmlns:a16="http://schemas.microsoft.com/office/drawing/2014/main" id="{EF022FA9-3B94-94C5-A0F7-86084FD36D51}"/>
              </a:ext>
            </a:extLst>
          </p:cNvPr>
          <p:cNvSpPr/>
          <p:nvPr/>
        </p:nvSpPr>
        <p:spPr>
          <a:xfrm>
            <a:off x="2184164" y="1577890"/>
            <a:ext cx="1403177" cy="1403177"/>
          </a:xfrm>
          <a:prstGeom prst="ellipse">
            <a:avLst/>
          </a:prstGeom>
          <a:solidFill>
            <a:srgbClr val="007F6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pic>
        <p:nvPicPr>
          <p:cNvPr id="42" name="Graphic 41">
            <a:extLst>
              <a:ext uri="{FF2B5EF4-FFF2-40B4-BE49-F238E27FC236}">
                <a16:creationId xmlns:a16="http://schemas.microsoft.com/office/drawing/2014/main" id="{36358BF8-92F0-2373-559B-19C65262276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415338" y="1705151"/>
            <a:ext cx="940825" cy="966960"/>
          </a:xfrm>
          <a:prstGeom prst="rect">
            <a:avLst/>
          </a:prstGeom>
        </p:spPr>
      </p:pic>
      <p:pic>
        <p:nvPicPr>
          <p:cNvPr id="49" name="Graphic 48">
            <a:extLst>
              <a:ext uri="{FF2B5EF4-FFF2-40B4-BE49-F238E27FC236}">
                <a16:creationId xmlns:a16="http://schemas.microsoft.com/office/drawing/2014/main" id="{0FC69C4C-8DF7-6BA1-B56F-4D8F5ED833B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455154" y="3318574"/>
            <a:ext cx="803754" cy="9387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74AF381-6116-15D7-1113-900A9A7104D7}"/>
              </a:ext>
            </a:extLst>
          </p:cNvPr>
          <p:cNvSpPr txBox="1"/>
          <p:nvPr/>
        </p:nvSpPr>
        <p:spPr>
          <a:xfrm>
            <a:off x="2653302" y="2677767"/>
            <a:ext cx="46620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>
                <a:solidFill>
                  <a:schemeClr val="bg1"/>
                </a:solidFill>
              </a:rPr>
              <a:t>MITE</a:t>
            </a:r>
            <a:endParaRPr lang="en-AU" sz="1400" b="1">
              <a:solidFill>
                <a:schemeClr val="bg1"/>
              </a:solidFill>
            </a:endParaRPr>
          </a:p>
        </p:txBody>
      </p:sp>
      <p:pic>
        <p:nvPicPr>
          <p:cNvPr id="16" name="Graphic 15" descr="Plant with solid fill">
            <a:extLst>
              <a:ext uri="{FF2B5EF4-FFF2-40B4-BE49-F238E27FC236}">
                <a16:creationId xmlns:a16="http://schemas.microsoft.com/office/drawing/2014/main" id="{2A3C7E0D-99C5-8179-304A-FB3506E0D63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419089" y="4910237"/>
            <a:ext cx="937074" cy="937074"/>
          </a:xfrm>
          <a:prstGeom prst="rect">
            <a:avLst/>
          </a:prstGeom>
        </p:spPr>
      </p:pic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D1AEF1D-A69F-6552-C856-D4EE09616851}"/>
              </a:ext>
            </a:extLst>
          </p:cNvPr>
          <p:cNvSpPr/>
          <p:nvPr/>
        </p:nvSpPr>
        <p:spPr>
          <a:xfrm>
            <a:off x="455959" y="1390001"/>
            <a:ext cx="3294271" cy="5009549"/>
          </a:xfrm>
          <a:prstGeom prst="roundRect">
            <a:avLst>
              <a:gd name="adj" fmla="val 6024"/>
            </a:avLst>
          </a:prstGeom>
          <a:noFill/>
          <a:ln w="50800">
            <a:solidFill>
              <a:srgbClr val="007F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4FCBFC2-8365-A51A-665D-37436713C8B2}"/>
              </a:ext>
            </a:extLst>
          </p:cNvPr>
          <p:cNvSpPr/>
          <p:nvPr/>
        </p:nvSpPr>
        <p:spPr>
          <a:xfrm>
            <a:off x="4055257" y="1390001"/>
            <a:ext cx="1876729" cy="5009549"/>
          </a:xfrm>
          <a:prstGeom prst="roundRect">
            <a:avLst>
              <a:gd name="adj" fmla="val 6024"/>
            </a:avLst>
          </a:prstGeom>
          <a:noFill/>
          <a:ln w="50800">
            <a:solidFill>
              <a:srgbClr val="7AC14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pic>
        <p:nvPicPr>
          <p:cNvPr id="26" name="Graphic 25" descr="Close outline">
            <a:extLst>
              <a:ext uri="{FF2B5EF4-FFF2-40B4-BE49-F238E27FC236}">
                <a16:creationId xmlns:a16="http://schemas.microsoft.com/office/drawing/2014/main" id="{79B384B9-C5BA-EE4A-E00F-9C916587738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2202563" y="4806017"/>
            <a:ext cx="1414502" cy="141450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2CD195B-2E76-61A1-D86C-6AA9F72E9D73}"/>
              </a:ext>
            </a:extLst>
          </p:cNvPr>
          <p:cNvSpPr txBox="1"/>
          <p:nvPr/>
        </p:nvSpPr>
        <p:spPr>
          <a:xfrm>
            <a:off x="6036697" y="1573083"/>
            <a:ext cx="12895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[Recommended: Replace the crop icon with one relevant to your industry]</a:t>
            </a:r>
            <a:endParaRPr lang="en-AU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987BBA-EADD-FD36-1319-DF5AE74074CF}"/>
              </a:ext>
            </a:extLst>
          </p:cNvPr>
          <p:cNvSpPr txBox="1"/>
          <p:nvPr/>
        </p:nvSpPr>
        <p:spPr>
          <a:xfrm>
            <a:off x="383514" y="8695279"/>
            <a:ext cx="61488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/>
              <a:t>Article 3</a:t>
            </a:r>
            <a:r>
              <a:rPr lang="en-AU" sz="1400" dirty="0"/>
              <a:t>: </a:t>
            </a:r>
            <a:r>
              <a:rPr lang="en-US" sz="1400" u="sng" dirty="0">
                <a:solidFill>
                  <a:srgbClr val="007F64"/>
                </a:solidFill>
              </a:rPr>
              <a:t>Responding to an Emergency Plant Pest under the EPPRD</a:t>
            </a:r>
          </a:p>
          <a:p>
            <a:endParaRPr lang="en-AU" sz="1400" dirty="0"/>
          </a:p>
          <a:p>
            <a:r>
              <a:rPr lang="en-AU" sz="1400" b="1" dirty="0"/>
              <a:t>Caption</a:t>
            </a:r>
            <a:r>
              <a:rPr lang="en-AU" sz="1400" dirty="0"/>
              <a:t>: </a:t>
            </a:r>
            <a:r>
              <a:rPr lang="en-US" sz="1400" dirty="0"/>
              <a:t>The EPPRD is only applied where the pest or disease has been identified as an Emergency Plant Pest. </a:t>
            </a:r>
          </a:p>
          <a:p>
            <a:endParaRPr lang="en-US" sz="1400" dirty="0"/>
          </a:p>
          <a:p>
            <a:r>
              <a:rPr lang="en-US" sz="1400" dirty="0"/>
              <a:t>Note: this can also be found in Article 1 supporting graphics pack.</a:t>
            </a:r>
          </a:p>
        </p:txBody>
      </p:sp>
    </p:spTree>
    <p:extLst>
      <p:ext uri="{BB962C8B-B14F-4D97-AF65-F5344CB8AC3E}">
        <p14:creationId xmlns:p14="http://schemas.microsoft.com/office/powerpoint/2010/main" val="2568122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CF9D77A-4176-9336-033E-93B2755C73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3200" dirty="0"/>
              <a:t>Control centre structure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3FCD0AA-AE9E-F8F1-35F3-1D49F4787DE6}"/>
              </a:ext>
            </a:extLst>
          </p:cNvPr>
          <p:cNvSpPr txBox="1"/>
          <p:nvPr/>
        </p:nvSpPr>
        <p:spPr>
          <a:xfrm>
            <a:off x="375563" y="8982550"/>
            <a:ext cx="61488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/>
              <a:t>Article 3</a:t>
            </a:r>
            <a:r>
              <a:rPr lang="en-AU" sz="1400" dirty="0"/>
              <a:t>: </a:t>
            </a:r>
            <a:r>
              <a:rPr lang="en-US" sz="1400" u="sng" dirty="0">
                <a:solidFill>
                  <a:srgbClr val="007F64"/>
                </a:solidFill>
              </a:rPr>
              <a:t>Responding to an Emergency Plant Pest under the EPPRD</a:t>
            </a:r>
          </a:p>
          <a:p>
            <a:endParaRPr lang="en-AU" sz="1400" dirty="0"/>
          </a:p>
          <a:p>
            <a:r>
              <a:rPr lang="en-AU" sz="1400" b="1" dirty="0"/>
              <a:t>Caption</a:t>
            </a:r>
            <a:r>
              <a:rPr lang="en-AU" sz="1400" dirty="0"/>
              <a:t>: An </a:t>
            </a:r>
            <a:r>
              <a:rPr lang="en-US" sz="1400" dirty="0"/>
              <a:t>Incident Management Team is established to respond to a plant pest or disease incursion. Industry plays a vital role </a:t>
            </a:r>
            <a:r>
              <a:rPr lang="en-AU" sz="1400" dirty="0"/>
              <a:t>in the Control Centre during a response.</a:t>
            </a:r>
            <a:endParaRPr lang="en-US" sz="14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23C3D58-F1D4-AE64-634F-7BC3B5EDFFDA}"/>
              </a:ext>
            </a:extLst>
          </p:cNvPr>
          <p:cNvSpPr txBox="1">
            <a:spLocks/>
          </p:cNvSpPr>
          <p:nvPr/>
        </p:nvSpPr>
        <p:spPr>
          <a:xfrm>
            <a:off x="1647485" y="3577139"/>
            <a:ext cx="828000" cy="360000"/>
          </a:xfrm>
          <a:prstGeom prst="rect">
            <a:avLst/>
          </a:prstGeom>
          <a:solidFill>
            <a:srgbClr val="000000"/>
          </a:solidFill>
        </p:spPr>
        <p:txBody>
          <a:bodyPr vert="horz" lIns="139194" tIns="69596" rIns="139194" bIns="69596" rtlCol="0" anchor="ctr" anchorCtr="0">
            <a:noAutofit/>
          </a:bodyPr>
          <a:lstStyle>
            <a:lvl1pPr marL="0" indent="0" algn="l" defTabSz="82296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114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3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18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>
                <a:solidFill>
                  <a:schemeClr val="bg1"/>
                </a:solidFill>
              </a:rPr>
              <a:t>Incident controller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0C42C249-28D2-C569-564D-97C4547BCD7C}"/>
              </a:ext>
            </a:extLst>
          </p:cNvPr>
          <p:cNvSpPr txBox="1">
            <a:spLocks/>
          </p:cNvSpPr>
          <p:nvPr/>
        </p:nvSpPr>
        <p:spPr>
          <a:xfrm>
            <a:off x="273812" y="4299333"/>
            <a:ext cx="684000" cy="360000"/>
          </a:xfrm>
          <a:prstGeom prst="rect">
            <a:avLst/>
          </a:prstGeom>
          <a:solidFill>
            <a:schemeClr val="accent2">
              <a:lumMod val="50000"/>
              <a:alpha val="99000"/>
            </a:schemeClr>
          </a:solidFill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82296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114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3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18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pc="-30">
                <a:solidFill>
                  <a:schemeClr val="bg1"/>
                </a:solidFill>
              </a:rPr>
              <a:t>Public info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4D241B3-E009-CF5F-BCDF-709CC1C271D7}"/>
              </a:ext>
            </a:extLst>
          </p:cNvPr>
          <p:cNvSpPr txBox="1">
            <a:spLocks/>
          </p:cNvSpPr>
          <p:nvPr/>
        </p:nvSpPr>
        <p:spPr>
          <a:xfrm>
            <a:off x="996272" y="4299333"/>
            <a:ext cx="684000" cy="360000"/>
          </a:xfrm>
          <a:prstGeom prst="rect">
            <a:avLst/>
          </a:prstGeom>
          <a:solidFill>
            <a:srgbClr val="FFFF00"/>
          </a:solidFill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82296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114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3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18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pc="-30"/>
              <a:t>Planning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7678E5AD-E4AA-BD85-52E0-CD1FAD3DCC16}"/>
              </a:ext>
            </a:extLst>
          </p:cNvPr>
          <p:cNvSpPr txBox="1">
            <a:spLocks/>
          </p:cNvSpPr>
          <p:nvPr/>
        </p:nvSpPr>
        <p:spPr>
          <a:xfrm>
            <a:off x="1718732" y="4299333"/>
            <a:ext cx="684000" cy="360000"/>
          </a:xfrm>
          <a:prstGeom prst="rect">
            <a:avLst/>
          </a:prstGeom>
          <a:solidFill>
            <a:srgbClr val="FF0000"/>
          </a:solidFill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82296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114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3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18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pc="-30">
                <a:solidFill>
                  <a:schemeClr val="bg1"/>
                </a:solidFill>
              </a:rPr>
              <a:t>Operations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473D9FE6-32F4-8FA7-A5C0-40A8736D9D71}"/>
              </a:ext>
            </a:extLst>
          </p:cNvPr>
          <p:cNvSpPr txBox="1">
            <a:spLocks/>
          </p:cNvSpPr>
          <p:nvPr/>
        </p:nvSpPr>
        <p:spPr>
          <a:xfrm>
            <a:off x="2441192" y="4294165"/>
            <a:ext cx="684000" cy="360000"/>
          </a:xfrm>
          <a:prstGeom prst="rect">
            <a:avLst/>
          </a:prstGeom>
          <a:solidFill>
            <a:srgbClr val="0070C0"/>
          </a:solidFill>
        </p:spPr>
        <p:txBody>
          <a:bodyPr vert="horz" lIns="0" tIns="0" rIns="0" bIns="0" rtlCol="0" anchor="ctr" anchorCtr="0">
            <a:normAutofit/>
          </a:bodyPr>
          <a:lstStyle>
            <a:lvl1pPr marL="0" indent="0" algn="l" defTabSz="82296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114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3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18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pc="-30">
                <a:solidFill>
                  <a:schemeClr val="bg1"/>
                </a:solidFill>
              </a:rPr>
              <a:t>Logistics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8B6E584E-7282-A5A4-1EAE-85AA7E99E6B2}"/>
              </a:ext>
            </a:extLst>
          </p:cNvPr>
          <p:cNvSpPr txBox="1">
            <a:spLocks/>
          </p:cNvSpPr>
          <p:nvPr/>
        </p:nvSpPr>
        <p:spPr>
          <a:xfrm>
            <a:off x="3163653" y="4294165"/>
            <a:ext cx="684000" cy="360000"/>
          </a:xfrm>
          <a:prstGeom prst="rect">
            <a:avLst/>
          </a:prstGeom>
          <a:solidFill>
            <a:srgbClr val="00B050"/>
          </a:solidFill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82296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114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3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18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spc="-30">
                <a:solidFill>
                  <a:schemeClr val="bg1"/>
                </a:solidFill>
              </a:rPr>
              <a:t>Finance &amp; admin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5652ADDC-EFC0-F944-31EC-EAD570D6A3A4}"/>
              </a:ext>
            </a:extLst>
          </p:cNvPr>
          <p:cNvSpPr txBox="1">
            <a:spLocks/>
          </p:cNvSpPr>
          <p:nvPr/>
        </p:nvSpPr>
        <p:spPr>
          <a:xfrm>
            <a:off x="4069084" y="3541467"/>
            <a:ext cx="782821" cy="360000"/>
          </a:xfrm>
          <a:prstGeom prst="rect">
            <a:avLst/>
          </a:prstGeom>
          <a:solidFill>
            <a:schemeClr val="tx2"/>
          </a:solidFill>
          <a:ln w="25400">
            <a:noFill/>
          </a:ln>
        </p:spPr>
        <p:txBody>
          <a:bodyPr vert="horz" lIns="54800" tIns="54800" rIns="54800" bIns="54800" rtlCol="0" anchor="ctr" anchorCtr="0">
            <a:noAutofit/>
          </a:bodyPr>
          <a:lstStyle>
            <a:lvl1pPr marL="0" indent="0" algn="l" defTabSz="82296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114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3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18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AU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INDUSTRY LIAISON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15FDDA7-03DB-D978-8667-49C76172D033}"/>
              </a:ext>
            </a:extLst>
          </p:cNvPr>
          <p:cNvCxnSpPr>
            <a:cxnSpLocks/>
          </p:cNvCxnSpPr>
          <p:nvPr/>
        </p:nvCxnSpPr>
        <p:spPr>
          <a:xfrm>
            <a:off x="2055612" y="4119845"/>
            <a:ext cx="0" cy="174320"/>
          </a:xfrm>
          <a:prstGeom prst="straightConnector1">
            <a:avLst/>
          </a:prstGeom>
          <a:ln w="25400">
            <a:solidFill>
              <a:srgbClr val="43536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BBF945A-871C-2DE8-B57D-7EA6BF6B693D}"/>
              </a:ext>
            </a:extLst>
          </p:cNvPr>
          <p:cNvCxnSpPr>
            <a:cxnSpLocks/>
          </p:cNvCxnSpPr>
          <p:nvPr/>
        </p:nvCxnSpPr>
        <p:spPr>
          <a:xfrm>
            <a:off x="603828" y="4127131"/>
            <a:ext cx="2903569" cy="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F058337-A086-709C-E976-1464070D531E}"/>
              </a:ext>
            </a:extLst>
          </p:cNvPr>
          <p:cNvCxnSpPr>
            <a:cxnSpLocks/>
          </p:cNvCxnSpPr>
          <p:nvPr/>
        </p:nvCxnSpPr>
        <p:spPr>
          <a:xfrm>
            <a:off x="3507397" y="4119845"/>
            <a:ext cx="0" cy="174320"/>
          </a:xfrm>
          <a:prstGeom prst="straightConnector1">
            <a:avLst/>
          </a:prstGeom>
          <a:ln w="25400">
            <a:solidFill>
              <a:srgbClr val="43536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616AC4D-169C-1D32-D584-6CF9FF67A7E6}"/>
              </a:ext>
            </a:extLst>
          </p:cNvPr>
          <p:cNvCxnSpPr>
            <a:cxnSpLocks/>
          </p:cNvCxnSpPr>
          <p:nvPr/>
        </p:nvCxnSpPr>
        <p:spPr>
          <a:xfrm>
            <a:off x="2781504" y="4119845"/>
            <a:ext cx="0" cy="174320"/>
          </a:xfrm>
          <a:prstGeom prst="straightConnector1">
            <a:avLst/>
          </a:prstGeom>
          <a:ln w="25400">
            <a:solidFill>
              <a:srgbClr val="43536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C9CE6CA-AD43-47F8-E084-6DCCA50267D2}"/>
              </a:ext>
            </a:extLst>
          </p:cNvPr>
          <p:cNvCxnSpPr>
            <a:cxnSpLocks/>
          </p:cNvCxnSpPr>
          <p:nvPr/>
        </p:nvCxnSpPr>
        <p:spPr>
          <a:xfrm>
            <a:off x="1329720" y="4126153"/>
            <a:ext cx="0" cy="174320"/>
          </a:xfrm>
          <a:prstGeom prst="straightConnector1">
            <a:avLst/>
          </a:prstGeom>
          <a:ln w="25400">
            <a:solidFill>
              <a:srgbClr val="43536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4543D17-0358-DC12-3545-0964E3EE2FA4}"/>
              </a:ext>
            </a:extLst>
          </p:cNvPr>
          <p:cNvCxnSpPr>
            <a:cxnSpLocks/>
          </p:cNvCxnSpPr>
          <p:nvPr/>
        </p:nvCxnSpPr>
        <p:spPr>
          <a:xfrm>
            <a:off x="603828" y="4119845"/>
            <a:ext cx="0" cy="174320"/>
          </a:xfrm>
          <a:prstGeom prst="straightConnector1">
            <a:avLst/>
          </a:prstGeom>
          <a:ln w="25400">
            <a:solidFill>
              <a:srgbClr val="43536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B833E64-423A-09AF-D942-B1B8D7FF1D07}"/>
              </a:ext>
            </a:extLst>
          </p:cNvPr>
          <p:cNvCxnSpPr>
            <a:cxnSpLocks/>
          </p:cNvCxnSpPr>
          <p:nvPr/>
        </p:nvCxnSpPr>
        <p:spPr>
          <a:xfrm>
            <a:off x="2055612" y="3945526"/>
            <a:ext cx="0" cy="174319"/>
          </a:xfrm>
          <a:prstGeom prst="straightConnector1">
            <a:avLst/>
          </a:prstGeom>
          <a:ln w="25400">
            <a:solidFill>
              <a:srgbClr val="43536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ubtitle 2">
            <a:extLst>
              <a:ext uri="{FF2B5EF4-FFF2-40B4-BE49-F238E27FC236}">
                <a16:creationId xmlns:a16="http://schemas.microsoft.com/office/drawing/2014/main" id="{E7C8974C-0084-E521-E4B7-69852F5E0589}"/>
              </a:ext>
            </a:extLst>
          </p:cNvPr>
          <p:cNvSpPr txBox="1">
            <a:spLocks/>
          </p:cNvSpPr>
          <p:nvPr/>
        </p:nvSpPr>
        <p:spPr>
          <a:xfrm>
            <a:off x="5527501" y="3201657"/>
            <a:ext cx="1683747" cy="1270129"/>
          </a:xfrm>
          <a:prstGeom prst="rect">
            <a:avLst/>
          </a:prstGeom>
          <a:noFill/>
        </p:spPr>
        <p:txBody>
          <a:bodyPr vert="horz" lIns="0" tIns="69596" rIns="139194" bIns="69596" rtlCol="0">
            <a:noAutofit/>
          </a:bodyPr>
          <a:lstStyle>
            <a:lvl1pPr marL="0" indent="0" algn="l" defTabSz="82296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114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6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36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91840" indent="0" algn="ctr" defTabSz="82296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176213" algn="l"/>
              </a:tabLst>
            </a:pPr>
            <a:r>
              <a:rPr lang="en-AU" b="1">
                <a:solidFill>
                  <a:schemeClr val="tx2"/>
                </a:solidFill>
              </a:rPr>
              <a:t>[Peak Industry Body]</a:t>
            </a:r>
          </a:p>
          <a:p>
            <a:pPr marL="176213" indent="-1762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76213" algn="l"/>
              </a:tabLst>
            </a:pPr>
            <a:r>
              <a:rPr lang="en-AU" sz="1000">
                <a:solidFill>
                  <a:schemeClr val="tx2"/>
                </a:solidFill>
              </a:rPr>
              <a:t>Consultative Committee on Emergency Plant Pests (CCEPP)</a:t>
            </a:r>
          </a:p>
          <a:p>
            <a:pPr marL="176213" indent="-17621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76213" algn="l"/>
              </a:tabLst>
            </a:pPr>
            <a:r>
              <a:rPr lang="en-AU" sz="1000">
                <a:solidFill>
                  <a:schemeClr val="tx2"/>
                </a:solidFill>
              </a:rPr>
              <a:t>National Management Group (NMG)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6FA4B16D-B443-E4DC-45B8-1B2C83F86341}"/>
              </a:ext>
            </a:extLst>
          </p:cNvPr>
          <p:cNvSpPr/>
          <p:nvPr/>
        </p:nvSpPr>
        <p:spPr>
          <a:xfrm>
            <a:off x="100363" y="3162148"/>
            <a:ext cx="4901513" cy="1689630"/>
          </a:xfrm>
          <a:prstGeom prst="roundRect">
            <a:avLst>
              <a:gd name="adj" fmla="val 6975"/>
            </a:avLst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875182F-EE8F-5910-AB4A-A011D2F8B3AC}"/>
              </a:ext>
            </a:extLst>
          </p:cNvPr>
          <p:cNvSpPr txBox="1"/>
          <p:nvPr/>
        </p:nvSpPr>
        <p:spPr>
          <a:xfrm>
            <a:off x="194763" y="2939620"/>
            <a:ext cx="129984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>
                <a:solidFill>
                  <a:schemeClr val="tx2"/>
                </a:solidFill>
                <a:latin typeface="+mj-lt"/>
              </a:rPr>
              <a:t>CONTROL CENTRE</a:t>
            </a:r>
            <a:endParaRPr lang="en-AU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9B7CA46-059F-1A0E-B53C-3A80E61591F4}"/>
              </a:ext>
            </a:extLst>
          </p:cNvPr>
          <p:cNvCxnSpPr>
            <a:cxnSpLocks/>
          </p:cNvCxnSpPr>
          <p:nvPr/>
        </p:nvCxnSpPr>
        <p:spPr>
          <a:xfrm>
            <a:off x="2475485" y="3721467"/>
            <a:ext cx="1586491" cy="0"/>
          </a:xfrm>
          <a:prstGeom prst="straightConnector1">
            <a:avLst/>
          </a:prstGeom>
          <a:ln w="25400">
            <a:solidFill>
              <a:srgbClr val="4353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554F1F7-05B6-8368-6A91-F1431CF2DAFD}"/>
              </a:ext>
            </a:extLst>
          </p:cNvPr>
          <p:cNvSpPr/>
          <p:nvPr/>
        </p:nvSpPr>
        <p:spPr>
          <a:xfrm>
            <a:off x="194763" y="3493663"/>
            <a:ext cx="3739707" cy="1264429"/>
          </a:xfrm>
          <a:prstGeom prst="roundRect">
            <a:avLst>
              <a:gd name="adj" fmla="val 6975"/>
            </a:avLst>
          </a:prstGeom>
          <a:noFill/>
          <a:ln w="12700">
            <a:solidFill>
              <a:schemeClr val="tx2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B4A2A01-3EDB-F069-ABE9-36F034577AF8}"/>
              </a:ext>
            </a:extLst>
          </p:cNvPr>
          <p:cNvSpPr txBox="1"/>
          <p:nvPr/>
        </p:nvSpPr>
        <p:spPr>
          <a:xfrm>
            <a:off x="202812" y="3265692"/>
            <a:ext cx="22726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>
                <a:solidFill>
                  <a:schemeClr val="tx2"/>
                </a:solidFill>
                <a:latin typeface="+mj-lt"/>
              </a:rPr>
              <a:t>INCIDENT MANAGEMENT TEAM</a:t>
            </a:r>
            <a:endParaRPr lang="en-AU">
              <a:solidFill>
                <a:schemeClr val="tx2"/>
              </a:solidFill>
              <a:latin typeface="+mj-lt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847C5EE-437B-8923-6267-5629E275F5A7}"/>
              </a:ext>
            </a:extLst>
          </p:cNvPr>
          <p:cNvSpPr/>
          <p:nvPr/>
        </p:nvSpPr>
        <p:spPr>
          <a:xfrm>
            <a:off x="5410941" y="3124286"/>
            <a:ext cx="1785845" cy="1347502"/>
          </a:xfrm>
          <a:prstGeom prst="roundRect">
            <a:avLst>
              <a:gd name="adj" fmla="val 6975"/>
            </a:avLst>
          </a:prstGeom>
          <a:noFill/>
          <a:ln w="38100">
            <a:solidFill>
              <a:srgbClr val="007F6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144A1D4D-6CB1-891E-EDB9-4B501C470ED4}"/>
              </a:ext>
            </a:extLst>
          </p:cNvPr>
          <p:cNvCxnSpPr>
            <a:cxnSpLocks/>
          </p:cNvCxnSpPr>
          <p:nvPr/>
        </p:nvCxnSpPr>
        <p:spPr>
          <a:xfrm>
            <a:off x="4851905" y="3715509"/>
            <a:ext cx="534347" cy="0"/>
          </a:xfrm>
          <a:prstGeom prst="straightConnector1">
            <a:avLst/>
          </a:prstGeom>
          <a:ln w="25400">
            <a:solidFill>
              <a:srgbClr val="43536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167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CF9D77A-4176-9336-033E-93B2755C73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729" y="937208"/>
            <a:ext cx="7156730" cy="1171260"/>
          </a:xfrm>
        </p:spPr>
        <p:txBody>
          <a:bodyPr/>
          <a:lstStyle/>
          <a:p>
            <a:r>
              <a:rPr lang="en-AU" sz="3200"/>
              <a:t>Categorisation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9D102C20-B7D7-E587-AF1D-E7BF7CDB9948}"/>
              </a:ext>
            </a:extLst>
          </p:cNvPr>
          <p:cNvSpPr txBox="1">
            <a:spLocks/>
          </p:cNvSpPr>
          <p:nvPr/>
        </p:nvSpPr>
        <p:spPr>
          <a:xfrm>
            <a:off x="1539079" y="2572722"/>
            <a:ext cx="826934" cy="307369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913"/>
              </a:spcAft>
              <a:buNone/>
              <a:defRPr/>
            </a:pPr>
            <a:endParaRPr lang="en-AU" sz="3044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80219A07-27CA-417B-66BF-194E0B0CFDA7}"/>
              </a:ext>
            </a:extLst>
          </p:cNvPr>
          <p:cNvSpPr txBox="1">
            <a:spLocks/>
          </p:cNvSpPr>
          <p:nvPr/>
        </p:nvSpPr>
        <p:spPr>
          <a:xfrm>
            <a:off x="1892528" y="2279796"/>
            <a:ext cx="3183004" cy="340872"/>
          </a:xfrm>
          <a:prstGeom prst="rect">
            <a:avLst/>
          </a:prstGeom>
        </p:spPr>
        <p:txBody>
          <a:bodyPr lIns="0" rIns="0"/>
          <a:lstStyle>
            <a:lvl1pPr marL="342900" indent="-342900" algn="l" defTabSz="457200" rtl="0" eaLnBrk="1" latinLnBrk="0" hangingPunct="1">
              <a:spcBef>
                <a:spcPts val="225"/>
              </a:spcBef>
              <a:buFont typeface="Arial"/>
              <a:buChar char="•"/>
              <a:defRPr sz="1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200" kern="1200">
                <a:solidFill>
                  <a:srgbClr val="7AC143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Ø"/>
              <a:defRPr sz="1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05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AU"/>
              <a:t>Very high public benefit of eradication</a:t>
            </a:r>
          </a:p>
          <a:p>
            <a:pPr lvl="1">
              <a:spcBef>
                <a:spcPts val="0"/>
              </a:spcBef>
            </a:pPr>
            <a:endParaRPr lang="en-AU" sz="1400"/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F9956978-D7B7-FB91-6995-529AACEC0960}"/>
              </a:ext>
            </a:extLst>
          </p:cNvPr>
          <p:cNvSpPr txBox="1">
            <a:spLocks/>
          </p:cNvSpPr>
          <p:nvPr/>
        </p:nvSpPr>
        <p:spPr>
          <a:xfrm>
            <a:off x="1679574" y="5238175"/>
            <a:ext cx="4007709" cy="34087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lang="en-AU" sz="1400">
                <a:solidFill>
                  <a:srgbClr val="000000"/>
                </a:solidFill>
                <a:latin typeface="Segoe UI"/>
              </a:rPr>
              <a:t>Mainly private benefits from eradication</a:t>
            </a:r>
          </a:p>
          <a:p>
            <a:pPr lvl="1">
              <a:spcBef>
                <a:spcPts val="0"/>
              </a:spcBef>
              <a:defRPr/>
            </a:pPr>
            <a:endParaRPr lang="en-AU" sz="1400">
              <a:solidFill>
                <a:srgbClr val="000000"/>
              </a:solidFill>
              <a:latin typeface="Segoe U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6AC82D-C263-5C3A-5D8B-2D7C6E0B130D}"/>
              </a:ext>
            </a:extLst>
          </p:cNvPr>
          <p:cNvSpPr/>
          <p:nvPr/>
        </p:nvSpPr>
        <p:spPr>
          <a:xfrm>
            <a:off x="1766252" y="2603663"/>
            <a:ext cx="469665" cy="2659392"/>
          </a:xfrm>
          <a:prstGeom prst="rect">
            <a:avLst/>
          </a:prstGeom>
          <a:gradFill>
            <a:gsLst>
              <a:gs pos="17000">
                <a:srgbClr val="7AC143"/>
              </a:gs>
              <a:gs pos="85000">
                <a:srgbClr val="007F6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274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E599881-E1B9-7A32-937F-28B98A43AF22}"/>
              </a:ext>
            </a:extLst>
          </p:cNvPr>
          <p:cNvSpPr/>
          <p:nvPr/>
        </p:nvSpPr>
        <p:spPr>
          <a:xfrm>
            <a:off x="2295724" y="2598474"/>
            <a:ext cx="3806169" cy="639825"/>
          </a:xfrm>
          <a:prstGeom prst="rect">
            <a:avLst/>
          </a:prstGeom>
          <a:solidFill>
            <a:srgbClr val="007F64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AU" sz="1100">
                <a:latin typeface="+mj-lt"/>
              </a:rPr>
              <a:t>100% Government funded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2DA7FE1-3231-CC8A-E3C2-A3DA76BE1811}"/>
              </a:ext>
            </a:extLst>
          </p:cNvPr>
          <p:cNvSpPr txBox="1"/>
          <p:nvPr/>
        </p:nvSpPr>
        <p:spPr>
          <a:xfrm>
            <a:off x="6086475" y="2802928"/>
            <a:ext cx="9389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>
                <a:solidFill>
                  <a:schemeClr val="tx2"/>
                </a:solidFill>
                <a:latin typeface="+mj-lt"/>
              </a:rPr>
              <a:t>Category 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1825DB1-E5C5-312E-CDD5-9AA1F7E2412A}"/>
              </a:ext>
            </a:extLst>
          </p:cNvPr>
          <p:cNvSpPr/>
          <p:nvPr/>
        </p:nvSpPr>
        <p:spPr>
          <a:xfrm>
            <a:off x="2295724" y="3281469"/>
            <a:ext cx="2816881" cy="625975"/>
          </a:xfrm>
          <a:prstGeom prst="rect">
            <a:avLst/>
          </a:prstGeom>
          <a:solidFill>
            <a:srgbClr val="007F64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AU" sz="1100">
                <a:latin typeface="+mj-lt"/>
              </a:rPr>
              <a:t>80% Government funded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B7C8943-07E5-52CA-7986-95E69F6CA048}"/>
              </a:ext>
            </a:extLst>
          </p:cNvPr>
          <p:cNvSpPr txBox="1"/>
          <p:nvPr/>
        </p:nvSpPr>
        <p:spPr>
          <a:xfrm>
            <a:off x="6086475" y="3480734"/>
            <a:ext cx="9389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>
                <a:solidFill>
                  <a:schemeClr val="tx2"/>
                </a:solidFill>
                <a:latin typeface="+mj-lt"/>
              </a:rPr>
              <a:t>Category 2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1366DAA-9F7D-49E1-31FE-96C767DB21D2}"/>
              </a:ext>
            </a:extLst>
          </p:cNvPr>
          <p:cNvSpPr/>
          <p:nvPr/>
        </p:nvSpPr>
        <p:spPr>
          <a:xfrm>
            <a:off x="5166393" y="3281469"/>
            <a:ext cx="938960" cy="625975"/>
          </a:xfrm>
          <a:prstGeom prst="rect">
            <a:avLst/>
          </a:prstGeom>
          <a:solidFill>
            <a:srgbClr val="7AC14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100"/>
              </a:lnSpc>
            </a:pPr>
            <a:r>
              <a:rPr lang="en-AU" sz="1100">
                <a:latin typeface="+mj-lt"/>
              </a:rPr>
              <a:t>20% Industry funded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96603BE-E393-8DE1-F306-DF859DED945A}"/>
              </a:ext>
            </a:extLst>
          </p:cNvPr>
          <p:cNvSpPr/>
          <p:nvPr/>
        </p:nvSpPr>
        <p:spPr>
          <a:xfrm>
            <a:off x="2295725" y="3959274"/>
            <a:ext cx="1877922" cy="625975"/>
          </a:xfrm>
          <a:prstGeom prst="rect">
            <a:avLst/>
          </a:prstGeom>
          <a:solidFill>
            <a:srgbClr val="007F64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AU" sz="1100">
                <a:latin typeface="+mj-lt"/>
              </a:rPr>
              <a:t>50% Government funded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BAD3A22-D773-1778-6648-F9E71DACD78B}"/>
              </a:ext>
            </a:extLst>
          </p:cNvPr>
          <p:cNvSpPr txBox="1"/>
          <p:nvPr/>
        </p:nvSpPr>
        <p:spPr>
          <a:xfrm>
            <a:off x="6086475" y="4158540"/>
            <a:ext cx="9389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>
                <a:solidFill>
                  <a:schemeClr val="tx2"/>
                </a:solidFill>
                <a:latin typeface="+mj-lt"/>
              </a:rPr>
              <a:t>Category 3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D408E52-9847-B0BC-3828-1F8793F4AD30}"/>
              </a:ext>
            </a:extLst>
          </p:cNvPr>
          <p:cNvSpPr/>
          <p:nvPr/>
        </p:nvSpPr>
        <p:spPr>
          <a:xfrm>
            <a:off x="2295726" y="4637080"/>
            <a:ext cx="938960" cy="625975"/>
          </a:xfrm>
          <a:prstGeom prst="rect">
            <a:avLst/>
          </a:prstGeom>
          <a:solidFill>
            <a:srgbClr val="007F64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ts val="1100"/>
              </a:lnSpc>
            </a:pPr>
            <a:r>
              <a:rPr lang="en-AU" sz="1100">
                <a:latin typeface="+mj-lt"/>
              </a:rPr>
              <a:t>20% Government funded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53A4554-2F1B-7F77-1238-3859990ADE02}"/>
              </a:ext>
            </a:extLst>
          </p:cNvPr>
          <p:cNvSpPr txBox="1"/>
          <p:nvPr/>
        </p:nvSpPr>
        <p:spPr>
          <a:xfrm>
            <a:off x="6086475" y="4836345"/>
            <a:ext cx="9389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>
                <a:solidFill>
                  <a:schemeClr val="tx2"/>
                </a:solidFill>
                <a:latin typeface="+mj-lt"/>
              </a:rPr>
              <a:t>Category 4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9A80FA3-20A7-BB0C-13B9-E85BCAD58393}"/>
              </a:ext>
            </a:extLst>
          </p:cNvPr>
          <p:cNvSpPr/>
          <p:nvPr/>
        </p:nvSpPr>
        <p:spPr>
          <a:xfrm>
            <a:off x="3288474" y="4637080"/>
            <a:ext cx="2816881" cy="625975"/>
          </a:xfrm>
          <a:prstGeom prst="rect">
            <a:avLst/>
          </a:prstGeom>
          <a:solidFill>
            <a:srgbClr val="7AC14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AU" sz="1100">
                <a:latin typeface="+mj-lt"/>
              </a:rPr>
              <a:t>80% Industry funded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8AEAC58-E41F-530F-205B-CB1E49E2B18A}"/>
              </a:ext>
            </a:extLst>
          </p:cNvPr>
          <p:cNvSpPr/>
          <p:nvPr/>
        </p:nvSpPr>
        <p:spPr>
          <a:xfrm>
            <a:off x="4223971" y="3959274"/>
            <a:ext cx="1877922" cy="625975"/>
          </a:xfrm>
          <a:prstGeom prst="rect">
            <a:avLst/>
          </a:prstGeom>
          <a:solidFill>
            <a:srgbClr val="7AC143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AU" sz="1100">
                <a:latin typeface="+mj-lt"/>
              </a:rPr>
              <a:t>50% Industry funded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1D04E2B7-D4F9-A691-FA01-4656F50EDC89}"/>
              </a:ext>
            </a:extLst>
          </p:cNvPr>
          <p:cNvSpPr/>
          <p:nvPr/>
        </p:nvSpPr>
        <p:spPr>
          <a:xfrm>
            <a:off x="735965" y="4420149"/>
            <a:ext cx="628475" cy="628475"/>
          </a:xfrm>
          <a:prstGeom prst="ellipse">
            <a:avLst/>
          </a:prstGeom>
          <a:solidFill>
            <a:srgbClr val="7AC143"/>
          </a:solidFill>
          <a:ln w="254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993E6B5-5DCB-1257-E4EE-8651A224B8AB}"/>
              </a:ext>
            </a:extLst>
          </p:cNvPr>
          <p:cNvSpPr/>
          <p:nvPr/>
        </p:nvSpPr>
        <p:spPr>
          <a:xfrm>
            <a:off x="746741" y="4956785"/>
            <a:ext cx="628475" cy="628475"/>
          </a:xfrm>
          <a:prstGeom prst="ellipse">
            <a:avLst/>
          </a:prstGeom>
          <a:solidFill>
            <a:srgbClr val="7AC143"/>
          </a:solidFill>
          <a:ln w="254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43CC0B0-A428-47CC-F11F-E9F4C13EB4DF}"/>
              </a:ext>
            </a:extLst>
          </p:cNvPr>
          <p:cNvSpPr/>
          <p:nvPr/>
        </p:nvSpPr>
        <p:spPr>
          <a:xfrm>
            <a:off x="1233317" y="4622776"/>
            <a:ext cx="628475" cy="628475"/>
          </a:xfrm>
          <a:prstGeom prst="ellipse">
            <a:avLst/>
          </a:prstGeom>
          <a:solidFill>
            <a:srgbClr val="7AC143"/>
          </a:solidFill>
          <a:ln w="254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4" name="Graphic 33" descr="Tractor with solid fill">
            <a:extLst>
              <a:ext uri="{FF2B5EF4-FFF2-40B4-BE49-F238E27FC236}">
                <a16:creationId xmlns:a16="http://schemas.microsoft.com/office/drawing/2014/main" id="{1855C0C5-CDEE-96C2-48E6-214625775A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9035" y="4957195"/>
            <a:ext cx="628064" cy="628064"/>
          </a:xfrm>
          <a:prstGeom prst="rect">
            <a:avLst/>
          </a:prstGeom>
        </p:spPr>
      </p:pic>
      <p:pic>
        <p:nvPicPr>
          <p:cNvPr id="37" name="Graphic 36" descr="Corn with solid fill">
            <a:extLst>
              <a:ext uri="{FF2B5EF4-FFF2-40B4-BE49-F238E27FC236}">
                <a16:creationId xmlns:a16="http://schemas.microsoft.com/office/drawing/2014/main" id="{C87FB637-B856-85F8-7CB0-A028CD02D8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55632" y="4654423"/>
            <a:ext cx="588215" cy="588215"/>
          </a:xfrm>
          <a:prstGeom prst="rect">
            <a:avLst/>
          </a:prstGeom>
        </p:spPr>
      </p:pic>
      <p:pic>
        <p:nvPicPr>
          <p:cNvPr id="54" name="Graphic 53" descr="Farmer female with solid fill">
            <a:extLst>
              <a:ext uri="{FF2B5EF4-FFF2-40B4-BE49-F238E27FC236}">
                <a16:creationId xmlns:a16="http://schemas.microsoft.com/office/drawing/2014/main" id="{FF21DA2E-4625-284E-5218-10F738B4118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02345" y="4455772"/>
            <a:ext cx="501217" cy="501217"/>
          </a:xfrm>
          <a:prstGeom prst="rect">
            <a:avLst/>
          </a:prstGeom>
        </p:spPr>
      </p:pic>
      <p:sp>
        <p:nvSpPr>
          <p:cNvPr id="50" name="Oval 49">
            <a:extLst>
              <a:ext uri="{FF2B5EF4-FFF2-40B4-BE49-F238E27FC236}">
                <a16:creationId xmlns:a16="http://schemas.microsoft.com/office/drawing/2014/main" id="{CF16019F-68E5-13AE-5AFE-B24071D4EEFE}"/>
              </a:ext>
            </a:extLst>
          </p:cNvPr>
          <p:cNvSpPr/>
          <p:nvPr/>
        </p:nvSpPr>
        <p:spPr>
          <a:xfrm>
            <a:off x="1268754" y="2684776"/>
            <a:ext cx="628474" cy="628474"/>
          </a:xfrm>
          <a:prstGeom prst="ellipse">
            <a:avLst/>
          </a:prstGeom>
          <a:solidFill>
            <a:srgbClr val="007F64"/>
          </a:solidFill>
          <a:ln w="254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2D015DE-5216-5356-86F0-1AB1CA131F05}"/>
              </a:ext>
            </a:extLst>
          </p:cNvPr>
          <p:cNvSpPr/>
          <p:nvPr/>
        </p:nvSpPr>
        <p:spPr>
          <a:xfrm>
            <a:off x="733825" y="2475998"/>
            <a:ext cx="628474" cy="628474"/>
          </a:xfrm>
          <a:prstGeom prst="ellipse">
            <a:avLst/>
          </a:prstGeom>
          <a:solidFill>
            <a:srgbClr val="007F64"/>
          </a:solidFill>
          <a:ln w="254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8" name="Graphic 17" descr="Deciduous tree with solid fill">
            <a:extLst>
              <a:ext uri="{FF2B5EF4-FFF2-40B4-BE49-F238E27FC236}">
                <a16:creationId xmlns:a16="http://schemas.microsoft.com/office/drawing/2014/main" id="{0FC42263-1357-637A-DAC3-B8408A4099D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64082" y="2546134"/>
            <a:ext cx="600112" cy="600112"/>
          </a:xfrm>
          <a:prstGeom prst="rect">
            <a:avLst/>
          </a:prstGeom>
        </p:spPr>
      </p:pic>
      <p:sp>
        <p:nvSpPr>
          <p:cNvPr id="28" name="Oval 27">
            <a:extLst>
              <a:ext uri="{FF2B5EF4-FFF2-40B4-BE49-F238E27FC236}">
                <a16:creationId xmlns:a16="http://schemas.microsoft.com/office/drawing/2014/main" id="{3C248876-56D8-6AAE-1815-95CD6FE6EC68}"/>
              </a:ext>
            </a:extLst>
          </p:cNvPr>
          <p:cNvSpPr/>
          <p:nvPr/>
        </p:nvSpPr>
        <p:spPr>
          <a:xfrm>
            <a:off x="1220402" y="2141990"/>
            <a:ext cx="628474" cy="628474"/>
          </a:xfrm>
          <a:prstGeom prst="ellipse">
            <a:avLst/>
          </a:prstGeom>
          <a:solidFill>
            <a:srgbClr val="007F64"/>
          </a:solidFill>
          <a:ln w="254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0" name="Graphic 29" descr="Man with baby with solid fill">
            <a:extLst>
              <a:ext uri="{FF2B5EF4-FFF2-40B4-BE49-F238E27FC236}">
                <a16:creationId xmlns:a16="http://schemas.microsoft.com/office/drawing/2014/main" id="{45565FE4-1688-A9F7-EB11-4F84803139C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264595" y="2173613"/>
            <a:ext cx="540089" cy="540089"/>
          </a:xfrm>
          <a:prstGeom prst="rect">
            <a:avLst/>
          </a:prstGeom>
        </p:spPr>
      </p:pic>
      <p:pic>
        <p:nvPicPr>
          <p:cNvPr id="52" name="Graphic 51" descr="Home with solid fill">
            <a:extLst>
              <a:ext uri="{FF2B5EF4-FFF2-40B4-BE49-F238E27FC236}">
                <a16:creationId xmlns:a16="http://schemas.microsoft.com/office/drawing/2014/main" id="{7DA9776F-7B83-9B02-9DB8-B1EF645EA01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336053" y="2731161"/>
            <a:ext cx="508626" cy="5086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05DD99B-C87A-5C8F-54D0-69B889534332}"/>
              </a:ext>
            </a:extLst>
          </p:cNvPr>
          <p:cNvSpPr txBox="1"/>
          <p:nvPr/>
        </p:nvSpPr>
        <p:spPr>
          <a:xfrm>
            <a:off x="375563" y="8982550"/>
            <a:ext cx="61488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/>
              <a:t>Article 3</a:t>
            </a:r>
            <a:r>
              <a:rPr lang="en-AU" sz="1400" dirty="0"/>
              <a:t>: </a:t>
            </a:r>
            <a:r>
              <a:rPr lang="en-US" sz="1400" u="sng" dirty="0">
                <a:solidFill>
                  <a:srgbClr val="007F64"/>
                </a:solidFill>
              </a:rPr>
              <a:t>Responding to an Emergency Plant Pest under the EPPRD</a:t>
            </a:r>
          </a:p>
          <a:p>
            <a:endParaRPr lang="en-AU" sz="1400" dirty="0"/>
          </a:p>
          <a:p>
            <a:r>
              <a:rPr lang="en-AU" sz="1400" b="1" dirty="0"/>
              <a:t>Caption</a:t>
            </a:r>
            <a:r>
              <a:rPr lang="en-AU" sz="1400" dirty="0"/>
              <a:t>: </a:t>
            </a:r>
            <a:r>
              <a:rPr lang="en-US" sz="1400" dirty="0"/>
              <a:t>Based on the relative public and private benefits of eradication each EPP is assigned one of four Categories that identifies the government/industry funding ratio</a:t>
            </a:r>
          </a:p>
        </p:txBody>
      </p:sp>
    </p:spTree>
    <p:extLst>
      <p:ext uri="{BB962C8B-B14F-4D97-AF65-F5344CB8AC3E}">
        <p14:creationId xmlns:p14="http://schemas.microsoft.com/office/powerpoint/2010/main" val="17152329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 2018" id="{ABD045F5-91CC-4CDD-B3F5-4B97954495DC}" vid="{06839400-D758-4C2C-8EE1-1FED906AA20B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/Agenda slide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 2018" id="{ABD045F5-91CC-4CDD-B3F5-4B97954495DC}" vid="{06839400-D758-4C2C-8EE1-1FED906AA20B}"/>
    </a:ext>
  </a:extLst>
</a:theme>
</file>

<file path=ppt/theme/theme3.xml><?xml version="1.0" encoding="utf-8"?>
<a:theme xmlns:a="http://schemas.openxmlformats.org/drawingml/2006/main" name="1_Content/Agenda slide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 2018" id="{ABD045F5-91CC-4CDD-B3F5-4B97954495DC}" vid="{06839400-D758-4C2C-8EE1-1FED906AA20B}"/>
    </a:ext>
  </a:extLst>
</a:theme>
</file>

<file path=ppt/theme/theme4.xml><?xml version="1.0" encoding="utf-8"?>
<a:theme xmlns:a="http://schemas.openxmlformats.org/drawingml/2006/main" name="1_Section divider 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 2018" id="{ABD045F5-91CC-4CDD-B3F5-4B97954495DC}" vid="{06839400-D758-4C2C-8EE1-1FED906AA20B}"/>
    </a:ext>
  </a:extLst>
</a:theme>
</file>

<file path=ppt/theme/theme5.xml><?xml version="1.0" encoding="utf-8"?>
<a:theme xmlns:a="http://schemas.openxmlformats.org/drawingml/2006/main" name="1_Section content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HA 2018" id="{ACE2E116-D7FA-42B4-828B-CF705367FE33}" vid="{CDF97EC3-7ED8-472A-AA95-4134DD2D217D}"/>
    </a:ext>
  </a:extLst>
</a:theme>
</file>

<file path=ppt/theme/theme6.xml><?xml version="1.0" encoding="utf-8"?>
<a:theme xmlns:a="http://schemas.openxmlformats.org/drawingml/2006/main" name="2_Section content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HA 2018" id="{ACE2E116-D7FA-42B4-828B-CF705367FE33}" vid="{CDF97EC3-7ED8-472A-AA95-4134DD2D217D}"/>
    </a:ext>
  </a:extLst>
</a:theme>
</file>

<file path=ppt/theme/theme7.xml><?xml version="1.0" encoding="utf-8"?>
<a:theme xmlns:a="http://schemas.openxmlformats.org/drawingml/2006/main" name="2_Section divider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HA 2018" id="{ACE2E116-D7FA-42B4-828B-CF705367FE33}" vid="{0509C8AB-432C-40EA-A3CB-FDC9915066FB}"/>
    </a:ext>
  </a:extLst>
</a:theme>
</file>

<file path=ppt/theme/theme8.xml><?xml version="1.0" encoding="utf-8"?>
<a:theme xmlns:a="http://schemas.openxmlformats.org/drawingml/2006/main" name="2_Section content 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HA 2018" id="{ACE2E116-D7FA-42B4-828B-CF705367FE33}" vid="{CDF97EC3-7ED8-472A-AA95-4134DD2D217D}"/>
    </a:ext>
  </a:extLst>
</a:theme>
</file>

<file path=ppt/theme/theme9.xml><?xml version="1.0" encoding="utf-8"?>
<a:theme xmlns:a="http://schemas.openxmlformats.org/drawingml/2006/main" name="4_Section content ">
  <a:themeElements>
    <a:clrScheme name="PHA 2017">
      <a:dk1>
        <a:srgbClr val="000000"/>
      </a:dk1>
      <a:lt1>
        <a:srgbClr val="FFFFFF"/>
      </a:lt1>
      <a:dk2>
        <a:srgbClr val="435464"/>
      </a:dk2>
      <a:lt2>
        <a:srgbClr val="CCDB2A"/>
      </a:lt2>
      <a:accent1>
        <a:srgbClr val="7AC143"/>
      </a:accent1>
      <a:accent2>
        <a:srgbClr val="F8961E"/>
      </a:accent2>
      <a:accent3>
        <a:srgbClr val="0075B0"/>
      </a:accent3>
      <a:accent4>
        <a:srgbClr val="C7502E"/>
      </a:accent4>
      <a:accent5>
        <a:srgbClr val="2E7340"/>
      </a:accent5>
      <a:accent6>
        <a:srgbClr val="AC658A"/>
      </a:accent6>
      <a:hlink>
        <a:srgbClr val="7AC143"/>
      </a:hlink>
      <a:folHlink>
        <a:srgbClr val="7AC143"/>
      </a:folHlink>
    </a:clrScheme>
    <a:fontScheme name="PHA PPT fon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HA 2018" id="{ACE2E116-D7FA-42B4-828B-CF705367FE33}" vid="{CDF97EC3-7ED8-472A-AA95-4134DD2D217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e08822-21b9-4447-8b51-c64aba85183e" xsi:nil="true"/>
    <lcf76f155ced4ddcb4097134ff3c332f xmlns="7d753741-1df1-43b1-ab97-b86ad89c7f67">
      <Terms xmlns="http://schemas.microsoft.com/office/infopath/2007/PartnerControls"/>
    </lcf76f155ced4ddcb4097134ff3c332f>
    <SharedWithUsers xmlns="abe08822-21b9-4447-8b51-c64aba85183e">
      <UserInfo>
        <DisplayName>Media</DisplayName>
        <AccountId>6255</AccountId>
        <AccountType/>
      </UserInfo>
      <UserInfo>
        <DisplayName>Amanda Yong</DisplayName>
        <AccountId>89</AccountId>
        <AccountType/>
      </UserInfo>
      <UserInfo>
        <DisplayName>Naomi Wynn</DisplayName>
        <AccountId>319</AccountId>
        <AccountType/>
      </UserInfo>
      <UserInfo>
        <DisplayName>Lorissa  McCosh</DisplayName>
        <AccountId>5706</AccountId>
        <AccountType/>
      </UserInfo>
      <UserInfo>
        <DisplayName>Mandy Jarvis</DisplayName>
        <AccountId>3534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CE633D52C2194B95F60F7DC389ADE4" ma:contentTypeVersion="15" ma:contentTypeDescription="Create a new document." ma:contentTypeScope="" ma:versionID="c3b06e7b080021299ed35cb53d4432af">
  <xsd:schema xmlns:xsd="http://www.w3.org/2001/XMLSchema" xmlns:xs="http://www.w3.org/2001/XMLSchema" xmlns:p="http://schemas.microsoft.com/office/2006/metadata/properties" xmlns:ns2="7d753741-1df1-43b1-ab97-b86ad89c7f67" xmlns:ns3="abe08822-21b9-4447-8b51-c64aba85183e" targetNamespace="http://schemas.microsoft.com/office/2006/metadata/properties" ma:root="true" ma:fieldsID="4c6a0380d6583462acb68ccbb5d9a93d" ns2:_="" ns3:_="">
    <xsd:import namespace="7d753741-1df1-43b1-ab97-b86ad89c7f67"/>
    <xsd:import namespace="abe08822-21b9-4447-8b51-c64aba851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753741-1df1-43b1-ab97-b86ad89c7f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f119b85-7177-4fe8-b730-246ea258f9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e08822-21b9-4447-8b51-c64aba85183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b2b0d21-1266-4aa7-8ff6-6fcad443bd96}" ma:internalName="TaxCatchAll" ma:showField="CatchAllData" ma:web="abe08822-21b9-4447-8b51-c64aba8518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5845F0-464E-4EA8-B532-07F00A4EC1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24E84D-D312-49C9-B4BD-B5A14CDD1D60}">
  <ds:schemaRefs>
    <ds:schemaRef ds:uri="http://purl.org/dc/terms/"/>
    <ds:schemaRef ds:uri="http://www.w3.org/XML/1998/namespace"/>
    <ds:schemaRef ds:uri="http://schemas.openxmlformats.org/package/2006/metadata/core-properties"/>
    <ds:schemaRef ds:uri="e0bc9cf5-8e36-4ca2-81c3-ac8d32476449"/>
    <ds:schemaRef ds:uri="648a38ae-82b1-4d05-aaae-3efddca0d72d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abe08822-21b9-4447-8b51-c64aba85183e"/>
    <ds:schemaRef ds:uri="7d753741-1df1-43b1-ab97-b86ad89c7f67"/>
  </ds:schemaRefs>
</ds:datastoreItem>
</file>

<file path=customXml/itemProps3.xml><?xml version="1.0" encoding="utf-8"?>
<ds:datastoreItem xmlns:ds="http://schemas.openxmlformats.org/officeDocument/2006/customXml" ds:itemID="{7F21D8B1-EA4E-4174-938C-BA96BDB8A8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753741-1df1-43b1-ab97-b86ad89c7f67"/>
    <ds:schemaRef ds:uri="abe08822-21b9-4447-8b51-c64aba851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PHA 2018</Template>
  <TotalTime>298</TotalTime>
  <Words>527</Words>
  <Application>Microsoft Office PowerPoint</Application>
  <PresentationFormat>Custom</PresentationFormat>
  <Paragraphs>79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4</vt:i4>
      </vt:variant>
    </vt:vector>
  </HeadingPairs>
  <TitlesOfParts>
    <vt:vector size="22" baseType="lpstr">
      <vt:lpstr>Arial</vt:lpstr>
      <vt:lpstr>Calibri</vt:lpstr>
      <vt:lpstr>Segoe UI</vt:lpstr>
      <vt:lpstr>Segoe UI Semibold</vt:lpstr>
      <vt:lpstr>Titillium</vt:lpstr>
      <vt:lpstr>Titillium Bd</vt:lpstr>
      <vt:lpstr>Titillium Web</vt:lpstr>
      <vt:lpstr>Titillium Web SemiBold</vt:lpstr>
      <vt:lpstr>Wingdings</vt:lpstr>
      <vt:lpstr>Cover slide</vt:lpstr>
      <vt:lpstr>Content/Agenda slide</vt:lpstr>
      <vt:lpstr>1_Content/Agenda slide</vt:lpstr>
      <vt:lpstr>1_Section divider </vt:lpstr>
      <vt:lpstr>1_Section content</vt:lpstr>
      <vt:lpstr>2_Section content</vt:lpstr>
      <vt:lpstr>2_Section divider</vt:lpstr>
      <vt:lpstr>2_Section content </vt:lpstr>
      <vt:lpstr>4_Section content </vt:lpstr>
      <vt:lpstr>Industry resource toolkit Article 3: Responding to an Emergency Plant Pest under the EPPRD</vt:lpstr>
      <vt:lpstr>What is an EPP?</vt:lpstr>
      <vt:lpstr>Control centre structure</vt:lpstr>
      <vt:lpstr>Categorisation</vt:lpstr>
    </vt:vector>
  </TitlesOfParts>
  <Company>Typeyard Design &amp; Advertising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Georgia Garlick</dc:creator>
  <cp:lastModifiedBy>Lorissa  McCosh</cp:lastModifiedBy>
  <cp:revision>6</cp:revision>
  <cp:lastPrinted>2017-06-26T23:29:21Z</cp:lastPrinted>
  <dcterms:created xsi:type="dcterms:W3CDTF">2018-10-28T22:22:17Z</dcterms:created>
  <dcterms:modified xsi:type="dcterms:W3CDTF">2024-05-22T02:28:01Z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0x01010072EA108A15FACC4BBD03A4C16DEEC646</vt:lpwstr>
  </property>
  <property fmtid="{D5CDD505-2E9C-101B-9397-08002B2CF9AE}" pid="3" name="MediaServiceImageTags">
    <vt:lpwstr/>
  </property>
</Properties>
</file>